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77.xml" ContentType="application/vnd.openxmlformats-officedocument.presentationml.slide+xml"/>
  <Override PartName="/ppt/theme/theme10.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Default Extension="gif" ContentType="image/gif"/>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87" r:id="rId4"/>
    <p:sldMasterId id="2147483690" r:id="rId5"/>
    <p:sldMasterId id="2147483702" r:id="rId6"/>
    <p:sldMasterId id="2147483714" r:id="rId7"/>
    <p:sldMasterId id="2147483726" r:id="rId8"/>
    <p:sldMasterId id="2147483739" r:id="rId9"/>
    <p:sldMasterId id="2147483742" r:id="rId10"/>
    <p:sldMasterId id="2147483754" r:id="rId11"/>
    <p:sldMasterId id="2147483766" r:id="rId12"/>
    <p:sldMasterId id="2147483778" r:id="rId13"/>
    <p:sldMasterId id="2147483802" r:id="rId14"/>
    <p:sldMasterId id="2147483805" r:id="rId15"/>
    <p:sldMasterId id="2147483829" r:id="rId16"/>
  </p:sldMasterIdLst>
  <p:notesMasterIdLst>
    <p:notesMasterId r:id="rId99"/>
  </p:notesMasterIdLst>
  <p:sldIdLst>
    <p:sldId id="257" r:id="rId17"/>
    <p:sldId id="278" r:id="rId18"/>
    <p:sldId id="267" r:id="rId19"/>
    <p:sldId id="268" r:id="rId20"/>
    <p:sldId id="270" r:id="rId21"/>
    <p:sldId id="305" r:id="rId22"/>
    <p:sldId id="272" r:id="rId23"/>
    <p:sldId id="274" r:id="rId24"/>
    <p:sldId id="275" r:id="rId25"/>
    <p:sldId id="276" r:id="rId26"/>
    <p:sldId id="277" r:id="rId27"/>
    <p:sldId id="279" r:id="rId28"/>
    <p:sldId id="374" r:id="rId29"/>
    <p:sldId id="375" r:id="rId30"/>
    <p:sldId id="285" r:id="rId31"/>
    <p:sldId id="286" r:id="rId32"/>
    <p:sldId id="287" r:id="rId33"/>
    <p:sldId id="289" r:id="rId34"/>
    <p:sldId id="306" r:id="rId35"/>
    <p:sldId id="307" r:id="rId36"/>
    <p:sldId id="308" r:id="rId37"/>
    <p:sldId id="309" r:id="rId38"/>
    <p:sldId id="310" r:id="rId39"/>
    <p:sldId id="311" r:id="rId40"/>
    <p:sldId id="312" r:id="rId41"/>
    <p:sldId id="313" r:id="rId42"/>
    <p:sldId id="301" r:id="rId43"/>
    <p:sldId id="314" r:id="rId44"/>
    <p:sldId id="377" r:id="rId45"/>
    <p:sldId id="378" r:id="rId46"/>
    <p:sldId id="379" r:id="rId47"/>
    <p:sldId id="380" r:id="rId48"/>
    <p:sldId id="381" r:id="rId49"/>
    <p:sldId id="382" r:id="rId50"/>
    <p:sldId id="383" r:id="rId51"/>
    <p:sldId id="384" r:id="rId52"/>
    <p:sldId id="373" r:id="rId53"/>
    <p:sldId id="315" r:id="rId54"/>
    <p:sldId id="316" r:id="rId55"/>
    <p:sldId id="317" r:id="rId56"/>
    <p:sldId id="318" r:id="rId57"/>
    <p:sldId id="319" r:id="rId58"/>
    <p:sldId id="321" r:id="rId59"/>
    <p:sldId id="322" r:id="rId60"/>
    <p:sldId id="361" r:id="rId61"/>
    <p:sldId id="371" r:id="rId62"/>
    <p:sldId id="372" r:id="rId63"/>
    <p:sldId id="362" r:id="rId64"/>
    <p:sldId id="363" r:id="rId65"/>
    <p:sldId id="323" r:id="rId66"/>
    <p:sldId id="324" r:id="rId67"/>
    <p:sldId id="325" r:id="rId68"/>
    <p:sldId id="326" r:id="rId69"/>
    <p:sldId id="332" r:id="rId70"/>
    <p:sldId id="359" r:id="rId71"/>
    <p:sldId id="365" r:id="rId72"/>
    <p:sldId id="366" r:id="rId73"/>
    <p:sldId id="369" r:id="rId74"/>
    <p:sldId id="370" r:id="rId75"/>
    <p:sldId id="334" r:id="rId76"/>
    <p:sldId id="335" r:id="rId77"/>
    <p:sldId id="336" r:id="rId78"/>
    <p:sldId id="337" r:id="rId79"/>
    <p:sldId id="338" r:id="rId80"/>
    <p:sldId id="339" r:id="rId81"/>
    <p:sldId id="343"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7" r:id="rId96"/>
    <p:sldId id="358" r:id="rId97"/>
    <p:sldId id="385" r:id="rId9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FFFFCC"/>
    <a:srgbClr val="CCFFFF"/>
    <a:srgbClr val="CCFFCC"/>
    <a:srgbClr val="009900"/>
    <a:srgbClr val="6699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595" autoAdjust="0"/>
    <p:restoredTop sz="94718" autoAdjust="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48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AD062AC6-E56D-4A63-9FEF-40F13166F318}" type="datetimeFigureOut">
              <a:rPr lang="en-US"/>
              <a:pPr>
                <a:defRPr/>
              </a:pPr>
              <a:t>1/3/2012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1C95006-7050-42E3-8AF9-60208452081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2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9F41BA-DF92-45FA-8722-2FE8D3429844}" type="slidenum">
              <a:rPr lang="en-US"/>
              <a:pPr fontAlgn="base">
                <a:spcBef>
                  <a:spcPct val="0"/>
                </a:spcBef>
                <a:spcAft>
                  <a:spcPct val="0"/>
                </a:spcAft>
              </a:pPr>
              <a:t>50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DF2726E-64F9-4D0B-848B-383578A82972}" type="datetimeFigureOut">
              <a:rPr lang="en-US"/>
              <a:pPr>
                <a:defRPr/>
              </a:pPr>
              <a:t>1/3/2012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54C34D-6B5E-46F5-84B9-91B63D87893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003C502-CD19-4B39-8FC5-7997CAF8324D}" type="datetimeFigureOut">
              <a:rPr lang="en-US"/>
              <a:pPr>
                <a:defRPr/>
              </a:pPr>
              <a:t>1/3/2012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68976A-2F77-42FC-9DE6-A311C13F8CE0}"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2E3021B5-E713-4D5E-BE2A-E527A3281C02}" type="datetimeFigureOut">
              <a:rPr lang="en-US" smtClean="0"/>
              <a:pPr>
                <a:defRPr/>
              </a:pPr>
              <a:t>1/3/2012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9565893-6ABD-4AFE-82E3-2D36A6BE0186}" type="slidenum">
              <a:rPr lang="en-US" smtClean="0"/>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455630FE-9794-42AB-8B8B-E5F2AF4E92E6}" type="datetimeFigureOut">
              <a:rPr lang="en-US" smtClean="0"/>
              <a:pPr>
                <a:defRPr/>
              </a:pPr>
              <a:t>1/3/2012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CC31DFD-8B65-4E8A-9743-DE7B2898FB13}" type="slidenum">
              <a:rPr lang="en-US" smtClean="0"/>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4CECF0C-66FE-481E-9E78-BA2DA068873A}" type="datetimeFigureOut">
              <a:rPr lang="en-US" smtClean="0"/>
              <a:pPr>
                <a:defRPr/>
              </a:pPr>
              <a:t>1/3/2012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427C68-047F-4479-BC00-2198AA9393BE}" type="slidenum">
              <a:rPr lang="en-US" smtClean="0"/>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0C9A506-F902-4672-8FC6-32BB570E4A55}" type="datetimeFigureOut">
              <a:rPr lang="en-US" smtClean="0"/>
              <a:pPr>
                <a:defRPr/>
              </a:pPr>
              <a:t>1/3/2012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BBD9CF5-62A6-49F5-B6D3-D1257F9B4F57}" type="slidenum">
              <a:rPr lang="en-US" smtClean="0"/>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40BEBB5-79D0-41D1-9696-69EDE9F57E4E}" type="datetimeFigureOut">
              <a:rPr lang="en-US" smtClean="0"/>
              <a:pPr>
                <a:defRPr/>
              </a:pPr>
              <a:t>1/3/2012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DDCBD28-6AC9-4F7E-81E5-C6CF4A64DF83}" type="slidenum">
              <a:rPr lang="en-US" smtClean="0"/>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003C502-CD19-4B39-8FC5-7997CAF8324D}"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168976A-2F77-42FC-9DE6-A311C13F8CE0}" type="slidenum">
              <a:rPr lang="en-US" smtClean="0"/>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3D13479-E6EA-4868-BAD8-D02A7526DCE7}"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1BD14C4-C3A5-4FE4-A3F1-F9CE99DD6742}" type="slidenum">
              <a:rPr lang="en-US" smtClean="0"/>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FF2618-C234-4528-BB60-72360CB0937F}" type="datetimeFigureOut">
              <a:rPr lang="en-US" smtClean="0"/>
              <a:pPr/>
              <a:t>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FF2618-C234-4528-BB60-72360CB0937F}" type="datetimeFigureOut">
              <a:rPr lang="en-US" smtClean="0"/>
              <a:pPr/>
              <a:t>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FF2618-C234-4528-BB60-72360CB0937F}" type="datetimeFigureOut">
              <a:rPr lang="en-US" smtClean="0"/>
              <a:pPr/>
              <a:t>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D13479-E6EA-4868-BAD8-D02A7526DCE7}" type="datetimeFigureOut">
              <a:rPr lang="en-US"/>
              <a:pPr>
                <a:defRPr/>
              </a:pPr>
              <a:t>1/3/2012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BD14C4-C3A5-4FE4-A3F1-F9CE99DD6742}"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FF2618-C234-4528-BB60-72360CB0937F}" type="datetimeFigureOut">
              <a:rPr lang="en-US" smtClean="0"/>
              <a:pPr/>
              <a:t>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FF2618-C234-4528-BB60-72360CB0937F}" type="datetimeFigureOut">
              <a:rPr lang="en-US" smtClean="0"/>
              <a:pPr/>
              <a:t>1/3/2012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FF2618-C234-4528-BB60-72360CB0937F}" type="datetimeFigureOut">
              <a:rPr lang="en-US" smtClean="0"/>
              <a:pPr/>
              <a:t>1/3/2012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FF2618-C234-4528-BB60-72360CB0937F}" type="datetimeFigureOut">
              <a:rPr lang="en-US" smtClean="0"/>
              <a:pPr/>
              <a:t>1/3/2012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FF2618-C234-4528-BB60-72360CB0937F}" type="datetimeFigureOut">
              <a:rPr lang="en-US" smtClean="0"/>
              <a:pPr/>
              <a:t>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FF2618-C234-4528-BB60-72360CB0937F}" type="datetimeFigureOut">
              <a:rPr lang="en-US" smtClean="0"/>
              <a:pPr/>
              <a:t>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FF2618-C234-4528-BB60-72360CB0937F}" type="datetimeFigureOut">
              <a:rPr lang="en-US" smtClean="0"/>
              <a:pPr/>
              <a:t>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FF2618-C234-4528-BB60-72360CB0937F}" type="datetimeFigureOut">
              <a:rPr lang="en-US" smtClean="0"/>
              <a:pPr/>
              <a:t>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1"/>
          <p:cNvGrpSpPr/>
          <p:nvPr/>
        </p:nvGrpSpPr>
        <p:grpSpPr>
          <a:xfrm>
            <a:off x="0" y="0"/>
            <a:ext cx="9144000" cy="6400800"/>
            <a:chOff x="0" y="0"/>
            <a:chExt cx="9144000" cy="6400800"/>
          </a:xfrm>
        </p:grpSpPr>
        <p:sp>
          <p:nvSpPr>
            <p:cNvPr id="16" name="Rectangle 15"/>
            <p:cNvSpPr/>
            <p:nvPr/>
          </p:nvSpPr>
          <p:spPr>
            <a:xfrm>
              <a:off x="1828800" y="4572000"/>
              <a:ext cx="6858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10"/>
            <p:cNvGrpSpPr/>
            <p:nvPr/>
          </p:nvGrpSpPr>
          <p:grpSpPr>
            <a:xfrm>
              <a:off x="0" y="0"/>
              <a:ext cx="9144000" cy="6400800"/>
              <a:chOff x="0" y="0"/>
              <a:chExt cx="9144000" cy="6400800"/>
            </a:xfrm>
          </p:grpSpPr>
          <p:sp>
            <p:nvSpPr>
              <p:cNvPr id="15" name="Rectangle 14"/>
              <p:cNvSpPr/>
              <p:nvPr/>
            </p:nvSpPr>
            <p:spPr>
              <a:xfrm>
                <a:off x="0" y="0"/>
                <a:ext cx="1828800" cy="640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0" y="4572000"/>
                <a:ext cx="91440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Rectangle 12"/>
            <p:cNvSpPr/>
            <p:nvPr/>
          </p:nvSpPr>
          <p:spPr>
            <a:xfrm>
              <a:off x="0" y="45720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a:xfrm>
            <a:off x="6934200" y="6553200"/>
            <a:ext cx="1676400" cy="228600"/>
          </a:xfrm>
        </p:spPr>
        <p:txBody>
          <a:bodyPr vert="horz" lIns="91440" tIns="45720" rIns="91440" bIns="45720" rtlCol="0" anchor="t" anchorCtr="0"/>
          <a:lstStyle>
            <a:lvl1pPr marL="0" algn="r" defTabSz="914400" rtl="0" eaLnBrk="1" latinLnBrk="0" hangingPunct="1">
              <a:defRPr sz="900" kern="1200" cap="small" baseline="0">
                <a:solidFill>
                  <a:sysClr val="windowText" lastClr="000000"/>
                </a:solidFill>
                <a:latin typeface="+mj-lt"/>
                <a:ea typeface="+mn-ea"/>
                <a:cs typeface="+mn-cs"/>
              </a:defRPr>
            </a:lvl1pPr>
          </a:lstStyle>
          <a:p>
            <a:pPr>
              <a:defRPr/>
            </a:pPr>
            <a:fld id="{CDF2726E-64F9-4D0B-848B-383578A82972}" type="datetimeFigureOut">
              <a:rPr lang="en-US" smtClean="0"/>
              <a:pPr>
                <a:defRPr/>
              </a:pPr>
              <a:t>1/3/2012</a:t>
            </a:fld>
            <a:endParaRPr lang="en-US"/>
          </a:p>
        </p:txBody>
      </p:sp>
      <p:sp>
        <p:nvSpPr>
          <p:cNvPr id="5" name="Footer Placeholder 4"/>
          <p:cNvSpPr>
            <a:spLocks noGrp="1"/>
          </p:cNvSpPr>
          <p:nvPr>
            <p:ph type="ftr" sz="quarter" idx="11"/>
          </p:nvPr>
        </p:nvSpPr>
        <p:spPr>
          <a:xfrm>
            <a:off x="1891553" y="6553200"/>
            <a:ext cx="1676400" cy="228600"/>
          </a:xfrm>
        </p:spPr>
        <p:txBody>
          <a:bodyPr anchor="t" anchorCtr="0"/>
          <a:lstStyle>
            <a:lvl1pPr>
              <a:defRPr>
                <a:solidFill>
                  <a:sysClr val="windowText" lastClr="000000"/>
                </a:solidFill>
              </a:defRPr>
            </a:lvl1pPr>
          </a:lstStyle>
          <a:p>
            <a:pPr>
              <a:defRPr/>
            </a:pPr>
            <a:endParaRPr lang="en-US"/>
          </a:p>
        </p:txBody>
      </p:sp>
      <p:sp>
        <p:nvSpPr>
          <p:cNvPr id="6" name="Slide Number Placeholder 5"/>
          <p:cNvSpPr>
            <a:spLocks noGrp="1"/>
          </p:cNvSpPr>
          <p:nvPr>
            <p:ph type="sldNum" sz="quarter" idx="12"/>
          </p:nvPr>
        </p:nvSpPr>
        <p:spPr>
          <a:xfrm>
            <a:off x="4870076" y="6553200"/>
            <a:ext cx="762000" cy="228600"/>
          </a:xfrm>
          <a:noFill/>
          <a:ln>
            <a:noFill/>
          </a:ln>
          <a:effectLst/>
        </p:spPr>
        <p:txBody>
          <a:bodyPr/>
          <a:lstStyle>
            <a:lvl1pPr algn="ctr">
              <a:defRPr sz="900" kern="1200" cap="small" baseline="0">
                <a:solidFill>
                  <a:sysClr val="windowText" lastClr="000000"/>
                </a:solidFill>
                <a:latin typeface="+mj-lt"/>
                <a:ea typeface="+mn-ea"/>
                <a:cs typeface="+mn-cs"/>
              </a:defRPr>
            </a:lvl1pPr>
          </a:lstStyle>
          <a:p>
            <a:pPr>
              <a:defRPr/>
            </a:pPr>
            <a:fld id="{CF54C34D-6B5E-46F5-84B9-91B63D878932}" type="slidenum">
              <a:rPr lang="en-US" smtClean="0"/>
              <a:pPr>
                <a:defRPr/>
              </a:pPr>
              <a:t>‹#›</a:t>
            </a:fld>
            <a:endParaRPr lang="en-US"/>
          </a:p>
        </p:txBody>
      </p:sp>
      <p:sp>
        <p:nvSpPr>
          <p:cNvPr id="3" name="Subtitle 2"/>
          <p:cNvSpPr>
            <a:spLocks noGrp="1"/>
          </p:cNvSpPr>
          <p:nvPr>
            <p:ph type="subTitle" idx="1"/>
          </p:nvPr>
        </p:nvSpPr>
        <p:spPr>
          <a:xfrm>
            <a:off x="1905000" y="5867400"/>
            <a:ext cx="6570722" cy="457200"/>
          </a:xfrm>
        </p:spPr>
        <p:txBody>
          <a:bodyPr>
            <a:normAutofit/>
            <a:scene3d>
              <a:camera prst="orthographicFront"/>
              <a:lightRig rig="soft" dir="t">
                <a:rot lat="0" lon="0" rev="10800000"/>
              </a:lightRig>
            </a:scene3d>
            <a:sp3d>
              <a:contourClr>
                <a:srgbClr val="DDDDDD"/>
              </a:contourClr>
            </a:sp3d>
          </a:bodyPr>
          <a:lstStyle>
            <a:lvl1pPr marL="0" indent="0" algn="l">
              <a:spcBef>
                <a:spcPts val="0"/>
              </a:spcBef>
              <a:buNone/>
              <a:defRPr sz="2000">
                <a:solidFill>
                  <a:schemeClr val="tx1">
                    <a:alpha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1905000" y="4648200"/>
            <a:ext cx="6553200" cy="1219200"/>
          </a:xfrm>
        </p:spPr>
        <p:txBody>
          <a:bodyPr anchor="b" anchorCtr="0">
            <a:noAutofit/>
          </a:bodyPr>
          <a:lstStyle>
            <a:lvl1pPr algn="l">
              <a:defRPr sz="3600"/>
            </a:lvl1pPr>
          </a:lstStyle>
          <a:p>
            <a:r>
              <a:rPr lang="en-US" smtClean="0"/>
              <a:t>Click to edit Master title style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C63C6CBA-E2ED-4519-A2B2-EE49432E781A}"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BD5C0FA-EF38-4055-975A-525E9F54DB3F}" type="slidenum">
              <a:rPr lang="en-US" smtClean="0"/>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10"/>
          <p:cNvGrpSpPr/>
          <p:nvPr/>
        </p:nvGrpSpPr>
        <p:grpSpPr>
          <a:xfrm>
            <a:off x="0" y="0"/>
            <a:ext cx="9144000" cy="6858000"/>
            <a:chOff x="0" y="0"/>
            <a:chExt cx="9144000" cy="6858000"/>
          </a:xfrm>
        </p:grpSpPr>
        <p:sp>
          <p:nvSpPr>
            <p:cNvPr id="7" name="Rectangle 6"/>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25146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28800" y="2514600"/>
              <a:ext cx="73152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1"/>
          <p:cNvSpPr>
            <a:spLocks noGrp="1"/>
          </p:cNvSpPr>
          <p:nvPr>
            <p:ph type="title"/>
          </p:nvPr>
        </p:nvSpPr>
        <p:spPr>
          <a:xfrm>
            <a:off x="1905000" y="2667000"/>
            <a:ext cx="6629400" cy="1143000"/>
          </a:xfrm>
        </p:spPr>
        <p:txBody>
          <a:bodyPr vert="horz" lIns="91440" tIns="45720" rIns="91440" bIns="45720" rtlCol="0" anchor="b" anchorCtr="0">
            <a:noAutofit/>
          </a:bodyPr>
          <a:lstStyle>
            <a:lvl1pPr algn="l" defTabSz="914400" rtl="0" eaLnBrk="1" latinLnBrk="0" hangingPunct="1">
              <a:spcBef>
                <a:spcPct val="0"/>
              </a:spcBef>
              <a:buNone/>
              <a:defRPr sz="3600" kern="1200" cap="small" spc="200"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52400" y="4495800"/>
            <a:ext cx="1524000" cy="2057400"/>
          </a:xfrm>
        </p:spPr>
        <p:txBody>
          <a:bodyPr vert="horz" lIns="91440" tIns="45720" rIns="91440" bIns="45720" rtlCol="0">
            <a:normAutofit/>
          </a:bodyPr>
          <a:lstStyle>
            <a:lvl1pPr marL="0" indent="0">
              <a:lnSpc>
                <a:spcPct val="200000"/>
              </a:lnSpc>
              <a:buNone/>
              <a:defRPr sz="1600" b="1" kern="1200">
                <a:solidFill>
                  <a:srgbClr val="000000">
                    <a:alpha val="50196"/>
                  </a:srgb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150000"/>
              </a:lnSpc>
              <a:spcBef>
                <a:spcPts val="1800"/>
              </a:spcBef>
              <a:buClr>
                <a:schemeClr val="accent1"/>
              </a:buClr>
              <a:buSzPct val="80000"/>
              <a:buFont typeface="Wingdings" pitchFamily="2" charset="2"/>
              <a:buNone/>
            </a:pPr>
            <a:r>
              <a:rPr lang="en-US" smtClean="0"/>
              <a:t>Click to edit Master text styles</a:t>
            </a:r>
          </a:p>
        </p:txBody>
      </p:sp>
      <p:sp>
        <p:nvSpPr>
          <p:cNvPr id="4" name="Date Placeholder 3"/>
          <p:cNvSpPr>
            <a:spLocks noGrp="1"/>
          </p:cNvSpPr>
          <p:nvPr>
            <p:ph type="dt" sz="half" idx="10"/>
          </p:nvPr>
        </p:nvSpPr>
        <p:spPr>
          <a:xfrm>
            <a:off x="6931152" y="6556248"/>
            <a:ext cx="1673352" cy="228600"/>
          </a:xfrm>
        </p:spPr>
        <p:txBody>
          <a:bodyPr/>
          <a:lstStyle/>
          <a:p>
            <a:pPr>
              <a:defRPr/>
            </a:pPr>
            <a:fld id="{D2D398F5-6673-4279-BBC8-BC9E258917C4}" type="datetimeFigureOut">
              <a:rPr lang="en-US" smtClean="0"/>
              <a:pPr>
                <a:defRPr/>
              </a:pPr>
              <a:t>1/3/2012</a:t>
            </a:fld>
            <a:endParaRPr lang="en-US"/>
          </a:p>
        </p:txBody>
      </p:sp>
      <p:sp>
        <p:nvSpPr>
          <p:cNvPr id="5" name="Footer Placeholder 4"/>
          <p:cNvSpPr>
            <a:spLocks noGrp="1"/>
          </p:cNvSpPr>
          <p:nvPr>
            <p:ph type="ftr" sz="quarter" idx="11"/>
          </p:nvPr>
        </p:nvSpPr>
        <p:spPr>
          <a:xfrm>
            <a:off x="1892808" y="6556248"/>
            <a:ext cx="1673352" cy="228600"/>
          </a:xfrm>
        </p:spPr>
        <p:txBody>
          <a:bodyPr/>
          <a:lstStyle/>
          <a:p>
            <a:pPr>
              <a:defRPr/>
            </a:pPr>
            <a:endParaRPr lang="en-US"/>
          </a:p>
        </p:txBody>
      </p:sp>
      <p:sp>
        <p:nvSpPr>
          <p:cNvPr id="6" name="Slide Number Placeholder 5"/>
          <p:cNvSpPr>
            <a:spLocks noGrp="1"/>
          </p:cNvSpPr>
          <p:nvPr>
            <p:ph type="sldNum" sz="quarter" idx="12"/>
          </p:nvPr>
        </p:nvSpPr>
        <p:spPr>
          <a:xfrm>
            <a:off x="4867656" y="6556248"/>
            <a:ext cx="762000" cy="228600"/>
          </a:xfrm>
          <a:noFill/>
          <a:ln>
            <a:noFill/>
          </a:ln>
          <a:effectLst/>
        </p:spPr>
        <p:txBody>
          <a:bodyPr vert="horz" lIns="91440" tIns="45720" rIns="91440" bIns="45720" rtlCol="0" anchor="ctr"/>
          <a:lstStyle>
            <a:lvl1pPr marL="0" algn="ctr" defTabSz="914400" rtl="0" eaLnBrk="1" latinLnBrk="0" hangingPunct="1">
              <a:defRPr sz="900" kern="1200" cap="small" baseline="0">
                <a:solidFill>
                  <a:sysClr val="windowText" lastClr="000000"/>
                </a:solidFill>
                <a:latin typeface="+mj-lt"/>
                <a:ea typeface="+mn-ea"/>
                <a:cs typeface="+mn-cs"/>
              </a:defRPr>
            </a:lvl1pPr>
          </a:lstStyle>
          <a:p>
            <a:pPr>
              <a:defRPr/>
            </a:pPr>
            <a:fld id="{28D8D5F3-9446-4924-8530-9D0E4E621B74}" type="slidenum">
              <a:rPr lang="en-US" smtClean="0"/>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24384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57150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pPr>
              <a:defRPr/>
            </a:pPr>
            <a:fld id="{FEE673A0-5FC9-4D99-AA64-D55F1C4E9371}" type="datetimeFigureOut">
              <a:rPr lang="en-US" smtClean="0"/>
              <a:pPr>
                <a:defRPr/>
              </a:pPr>
              <a:t>1/3/2012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63E474A-228F-4D46-BE72-D2B3398F7335}" type="slidenum">
              <a:rPr lang="en-US" smtClean="0"/>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2438400" y="2291697"/>
            <a:ext cx="2971800" cy="639762"/>
          </a:xfrm>
        </p:spPr>
        <p:txBody>
          <a:bodyPr vert="horz" lIns="91440" tIns="45720" rIns="91440" bIns="45720" rtlCol="0" anchor="ctr" anchorCtr="0">
            <a:noAutofit/>
          </a:bodyPr>
          <a:lstStyle>
            <a:lvl1pPr marL="0" indent="0">
              <a:buNone/>
              <a:defRPr sz="2200" b="0" kern="120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ts val="1800"/>
              </a:spcBef>
              <a:buClr>
                <a:schemeClr val="accent1"/>
              </a:buClr>
              <a:buSzPct val="80000"/>
              <a:buFont typeface="Wingdings" pitchFamily="2" charset="2"/>
              <a:buNone/>
            </a:pPr>
            <a:r>
              <a:rPr lang="en-US" smtClean="0"/>
              <a:t>Click to edit Master text styles</a:t>
            </a:r>
          </a:p>
        </p:txBody>
      </p:sp>
      <p:sp>
        <p:nvSpPr>
          <p:cNvPr id="4" name="Content Placeholder 3"/>
          <p:cNvSpPr>
            <a:spLocks noGrp="1"/>
          </p:cNvSpPr>
          <p:nvPr>
            <p:ph sz="half" idx="2"/>
          </p:nvPr>
        </p:nvSpPr>
        <p:spPr>
          <a:xfrm>
            <a:off x="2447925" y="3137647"/>
            <a:ext cx="2971800" cy="2999232"/>
          </a:xfrm>
        </p:spPr>
        <p:txBody>
          <a:bodyPr vert="horz" lIns="91440" tIns="45720" rIns="91440" bIns="45720"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5715000" y="2291697"/>
            <a:ext cx="2971800" cy="639762"/>
          </a:xfrm>
        </p:spPr>
        <p:txBody>
          <a:bodyPr anchor="ctr" anchorCtr="0">
            <a:noAutofit/>
          </a:bodyPr>
          <a:lstStyle>
            <a:lvl1pPr marL="0" indent="0">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715000" y="3137647"/>
            <a:ext cx="2971800" cy="3001962"/>
          </a:xfrm>
        </p:spPr>
        <p:txBody>
          <a:bodyPr vert="horz" lIns="91440" tIns="45720" rIns="91440" bIns="45720"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pPr>
              <a:defRPr/>
            </a:pPr>
            <a:fld id="{2E3021B5-E713-4D5E-BE2A-E527A3281C02}" type="datetimeFigureOut">
              <a:rPr lang="en-US" smtClean="0"/>
              <a:pPr>
                <a:defRPr/>
              </a:pPr>
              <a:t>1/3/2012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9565893-6ABD-4AFE-82E3-2D36A6BE0186}" type="slidenum">
              <a:rPr lang="en-US" smtClean="0"/>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pSp>
        <p:nvGrpSpPr>
          <p:cNvPr id="6" name="Group 10"/>
          <p:cNvGrpSpPr/>
          <p:nvPr/>
        </p:nvGrpSpPr>
        <p:grpSpPr>
          <a:xfrm>
            <a:off x="0" y="0"/>
            <a:ext cx="9144000" cy="1676400"/>
            <a:chOff x="0" y="0"/>
            <a:chExt cx="9144000" cy="1676400"/>
          </a:xfrm>
        </p:grpSpPr>
        <p:sp>
          <p:nvSpPr>
            <p:cNvPr id="7" name="Rectangle 6"/>
            <p:cNvSpPr/>
            <p:nvPr/>
          </p:nvSpPr>
          <p:spPr>
            <a:xfrm>
              <a:off x="0" y="0"/>
              <a:ext cx="91440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Oval 9"/>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fld id="{455630FE-9794-42AB-8B8B-E5F2AF4E92E6}" type="datetimeFigureOut">
              <a:rPr lang="en-US" smtClean="0"/>
              <a:pPr>
                <a:defRPr/>
              </a:pPr>
              <a:t>1/3/2012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CC31DFD-8B65-4E8A-9743-DE7B2898FB13}" type="slidenum">
              <a:rPr lang="en-US" smtClean="0"/>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9"/>
          <p:cNvGrpSpPr/>
          <p:nvPr/>
        </p:nvGrpSpPr>
        <p:grpSpPr>
          <a:xfrm>
            <a:off x="0" y="0"/>
            <a:ext cx="1828800" cy="1676400"/>
            <a:chOff x="457200" y="457200"/>
            <a:chExt cx="1828800" cy="1676400"/>
          </a:xfrm>
        </p:grpSpPr>
        <p:sp>
          <p:nvSpPr>
            <p:cNvPr id="8" name="Rectangle 7"/>
            <p:cNvSpPr/>
            <p:nvPr/>
          </p:nvSpPr>
          <p:spPr>
            <a:xfrm>
              <a:off x="457200" y="457200"/>
              <a:ext cx="1828800" cy="1676400"/>
            </a:xfrm>
            <a:prstGeom prst="rect">
              <a:avLst/>
            </a:prstGeom>
            <a:solidFill>
              <a:schemeClr val="accent2"/>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Oval 8"/>
            <p:cNvSpPr/>
            <p:nvPr/>
          </p:nvSpPr>
          <p:spPr>
            <a:xfrm>
              <a:off x="952500"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Date Placeholder 1"/>
          <p:cNvSpPr>
            <a:spLocks noGrp="1"/>
          </p:cNvSpPr>
          <p:nvPr>
            <p:ph type="dt" sz="half" idx="10"/>
          </p:nvPr>
        </p:nvSpPr>
        <p:spPr/>
        <p:txBody>
          <a:bodyPr/>
          <a:lstStyle/>
          <a:p>
            <a:pPr>
              <a:defRPr/>
            </a:pPr>
            <a:fld id="{74CECF0C-66FE-481E-9E78-BA2DA068873A}" type="datetimeFigureOut">
              <a:rPr lang="en-US" smtClean="0"/>
              <a:pPr>
                <a:defRPr/>
              </a:pPr>
              <a:t>1/3/2012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427C68-047F-4479-BC00-2198AA9393BE}" type="slidenum">
              <a:rPr lang="en-US" smtClean="0"/>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vert="horz" lIns="91440" tIns="45720" rIns="91440" bIns="45720" rtlCol="0" anchor="ctr">
            <a:normAutofit/>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2706624" y="2446991"/>
            <a:ext cx="5715000" cy="3531198"/>
          </a:xfrm>
        </p:spPr>
        <p:txBody>
          <a:bodyPr>
            <a:normAutofit/>
          </a:bodyPr>
          <a:lstStyle>
            <a:lvl1pPr>
              <a:defRPr sz="22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64592" y="3031490"/>
            <a:ext cx="1524000" cy="2362200"/>
          </a:xfrm>
        </p:spPr>
        <p:txBody>
          <a:bodyPr/>
          <a:lstStyle>
            <a:lvl1pPr marL="0" indent="0">
              <a:lnSpc>
                <a:spcPct val="150000"/>
              </a:lnSpc>
              <a:buNone/>
              <a:defRPr sz="1400" b="1">
                <a:solidFill>
                  <a:srgbClr val="000000">
                    <a:alpha val="50196"/>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0C9A506-F902-4672-8FC6-32BB570E4A55}" type="datetimeFigureOut">
              <a:rPr lang="en-US" smtClean="0"/>
              <a:pPr>
                <a:defRPr/>
              </a:pPr>
              <a:t>1/3/2012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BBD9CF5-62A6-49F5-B6D3-D1257F9B4F57}" type="slidenum">
              <a:rPr lang="en-US" smtClean="0"/>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vert="horz" lIns="91440" tIns="45720" rIns="91440" bIns="45720" rtlCol="0" anchor="ctr">
            <a:normAutofit/>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706624" y="2450592"/>
            <a:ext cx="5715000" cy="3529584"/>
          </a:xfrm>
          <a:noFill/>
          <a:ln w="101600" cmpd="sng">
            <a:miter lim="800000"/>
          </a:ln>
          <a:effectLst>
            <a:outerShdw blurRad="63500" sx="102000" sy="102000" algn="ctr" rotWithShape="0">
              <a:prstClr val="black">
                <a:alpha val="30000"/>
              </a:prstClr>
            </a:outerShdw>
          </a:effectLst>
        </p:spPr>
        <p:style>
          <a:lnRef idx="3">
            <a:schemeClr val="lt1"/>
          </a:lnRef>
          <a:fillRef idx="1">
            <a:schemeClr val="accent2"/>
          </a:fillRef>
          <a:effectRef idx="1">
            <a:schemeClr val="accent2"/>
          </a:effectRef>
          <a:fontRef idx="none"/>
        </p:style>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64592" y="3031489"/>
            <a:ext cx="1527048" cy="2359152"/>
          </a:xfrm>
        </p:spPr>
        <p:txBody>
          <a:bodyPr vert="horz" lIns="91440" tIns="45720" rIns="91440" bIns="45720" rtlCol="0">
            <a:normAutofit/>
          </a:bodyPr>
          <a:lstStyle>
            <a:lvl1pPr marL="0" indent="0">
              <a:lnSpc>
                <a:spcPct val="150000"/>
              </a:lnSpc>
              <a:buNone/>
              <a:defRPr sz="1400" b="1" kern="1200">
                <a:solidFill>
                  <a:srgbClr val="000000">
                    <a:alpha val="50196"/>
                  </a:srgb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50000"/>
              </a:lnSpc>
              <a:spcBef>
                <a:spcPts val="1800"/>
              </a:spcBef>
              <a:buClr>
                <a:schemeClr val="accent1"/>
              </a:buClr>
              <a:buSzPct val="80000"/>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pPr>
              <a:defRPr/>
            </a:pPr>
            <a:fld id="{640BEBB5-79D0-41D1-9696-69EDE9F57E4E}" type="datetimeFigureOut">
              <a:rPr lang="en-US" smtClean="0"/>
              <a:pPr>
                <a:defRPr/>
              </a:pPr>
              <a:t>1/3/2012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DDCBD28-6AC9-4F7E-81E5-C6CF4A64DF83}" type="slidenum">
              <a:rPr lang="en-US" smtClean="0"/>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D003C502-CD19-4B39-8FC5-7997CAF8324D}"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168976A-2F77-42FC-9DE6-A311C13F8CE0}" type="slidenum">
              <a:rPr lang="en-US" smtClean="0"/>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10"/>
          <p:cNvGrpSpPr/>
          <p:nvPr/>
        </p:nvGrpSpPr>
        <p:grpSpPr>
          <a:xfrm>
            <a:off x="0" y="0"/>
            <a:ext cx="9144000" cy="6858000"/>
            <a:chOff x="-442912" y="457200"/>
            <a:chExt cx="9144000" cy="6858000"/>
          </a:xfrm>
        </p:grpSpPr>
        <p:sp>
          <p:nvSpPr>
            <p:cNvPr id="18" name="Rectangle 17"/>
            <p:cNvSpPr/>
            <p:nvPr/>
          </p:nvSpPr>
          <p:spPr>
            <a:xfrm>
              <a:off x="-442912" y="457200"/>
              <a:ext cx="9129712" cy="1676400"/>
            </a:xfrm>
            <a:prstGeom prst="rect">
              <a:avLst/>
            </a:prstGeom>
            <a:solidFill>
              <a:schemeClr val="accent3"/>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a:off x="6872288" y="457200"/>
              <a:ext cx="1828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Rectangle 19"/>
            <p:cNvSpPr/>
            <p:nvPr/>
          </p:nvSpPr>
          <p:spPr>
            <a:xfrm>
              <a:off x="6872288" y="45720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Oval 20"/>
            <p:cNvSpPr/>
            <p:nvPr/>
          </p:nvSpPr>
          <p:spPr>
            <a:xfrm>
              <a:off x="7367588"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467600" y="2298700"/>
            <a:ext cx="1447800" cy="38274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33400" y="2286000"/>
            <a:ext cx="5943600" cy="3840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D3D13479-E6EA-4868-BAD8-D02A7526DCE7}"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848600" y="533400"/>
            <a:ext cx="762000" cy="609600"/>
          </a:xfrm>
        </p:spPr>
        <p:txBody>
          <a:bodyPr/>
          <a:lstStyle/>
          <a:p>
            <a:pPr>
              <a:defRPr/>
            </a:pPr>
            <a:fld id="{21BD14C4-C3A5-4FE4-A3F1-F9CE99DD6742}" type="slidenum">
              <a:rPr lang="en-US" smtClean="0"/>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CDF2726E-64F9-4D0B-848B-383578A82972}" type="datetimeFigureOut">
              <a:rPr lang="en-US" smtClean="0"/>
              <a:pPr>
                <a:defRPr/>
              </a:pPr>
              <a:t>1/3/2012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CF54C34D-6B5E-46F5-84B9-91B63D878932}" type="slidenum">
              <a:rPr lang="en-US" smtClean="0"/>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C63C6CBA-E2ED-4519-A2B2-EE49432E781A}"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ABD5C0FA-EF38-4055-975A-525E9F54DB3F}" type="slidenum">
              <a:rPr lang="en-US" smtClean="0"/>
              <a:pPr>
                <a:defRPr/>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a:defRPr/>
            </a:pPr>
            <a:fld id="{D2D398F5-6673-4279-BBC8-BC9E258917C4}"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28D8D5F3-9446-4924-8530-9D0E4E621B74}" type="slidenum">
              <a:rPr lang="en-US" smtClean="0"/>
              <a:pPr>
                <a:defRPr/>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FEE673A0-5FC9-4D99-AA64-D55F1C4E9371}" type="datetimeFigureOut">
              <a:rPr lang="en-US" smtClean="0"/>
              <a:pPr>
                <a:defRPr/>
              </a:pPr>
              <a:t>1/3/2012</a:t>
            </a:fld>
            <a:endParaRPr lang="en-US"/>
          </a:p>
        </p:txBody>
      </p:sp>
      <p:sp>
        <p:nvSpPr>
          <p:cNvPr id="6" name="Footer Placeholder 5"/>
          <p:cNvSpPr>
            <a:spLocks noGrp="1"/>
          </p:cNvSpPr>
          <p:nvPr>
            <p:ph type="ftr" sz="quarter" idx="11"/>
          </p:nvPr>
        </p:nvSpPr>
        <p:spPr/>
        <p:txBody>
          <a:bodyPr/>
          <a:lstStyle>
            <a:extLst/>
          </a:lstStyle>
          <a:p>
            <a:pPr>
              <a:defRPr/>
            </a:pPr>
            <a:endParaRPr lang="en-US"/>
          </a:p>
        </p:txBody>
      </p:sp>
      <p:sp>
        <p:nvSpPr>
          <p:cNvPr id="7" name="Slide Number Placeholder 6"/>
          <p:cNvSpPr>
            <a:spLocks noGrp="1"/>
          </p:cNvSpPr>
          <p:nvPr>
            <p:ph type="sldNum" sz="quarter" idx="12"/>
          </p:nvPr>
        </p:nvSpPr>
        <p:spPr/>
        <p:txBody>
          <a:bodyPr/>
          <a:lstStyle>
            <a:extLst/>
          </a:lstStyle>
          <a:p>
            <a:pPr>
              <a:defRPr/>
            </a:pPr>
            <a:fld id="{963E474A-228F-4D46-BE72-D2B3398F7335}" type="slidenum">
              <a:rPr lang="en-US" smtClean="0"/>
              <a:pPr>
                <a:defRPr/>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2E3021B5-E713-4D5E-BE2A-E527A3281C02}" type="datetimeFigureOut">
              <a:rPr lang="en-US" smtClean="0"/>
              <a:pPr>
                <a:defRPr/>
              </a:pPr>
              <a:t>1/3/2012</a:t>
            </a:fld>
            <a:endParaRPr lang="en-US"/>
          </a:p>
        </p:txBody>
      </p:sp>
      <p:sp>
        <p:nvSpPr>
          <p:cNvPr id="8" name="Footer Placeholder 7"/>
          <p:cNvSpPr>
            <a:spLocks noGrp="1"/>
          </p:cNvSpPr>
          <p:nvPr>
            <p:ph type="ftr" sz="quarter" idx="11"/>
          </p:nvPr>
        </p:nvSpPr>
        <p:spPr/>
        <p:txBody>
          <a:bodyPr/>
          <a:lstStyle>
            <a:extLst/>
          </a:lstStyle>
          <a:p>
            <a:pPr>
              <a:defRPr/>
            </a:pPr>
            <a:endParaRPr lang="en-US"/>
          </a:p>
        </p:txBody>
      </p:sp>
      <p:sp>
        <p:nvSpPr>
          <p:cNvPr id="9" name="Slide Number Placeholder 8"/>
          <p:cNvSpPr>
            <a:spLocks noGrp="1"/>
          </p:cNvSpPr>
          <p:nvPr>
            <p:ph type="sldNum" sz="quarter" idx="12"/>
          </p:nvPr>
        </p:nvSpPr>
        <p:spPr/>
        <p:txBody>
          <a:bodyPr/>
          <a:lstStyle>
            <a:extLst/>
          </a:lstStyle>
          <a:p>
            <a:pPr>
              <a:defRPr/>
            </a:pPr>
            <a:fld id="{C9565893-6ABD-4AFE-82E3-2D36A6BE0186}"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pPr>
              <a:defRPr/>
            </a:pPr>
            <a:fld id="{455630FE-9794-42AB-8B8B-E5F2AF4E92E6}" type="datetimeFigureOut">
              <a:rPr lang="en-US" smtClean="0"/>
              <a:pPr>
                <a:defRPr/>
              </a:pPr>
              <a:t>1/3/2012</a:t>
            </a:fld>
            <a:endParaRPr lang="en-US"/>
          </a:p>
        </p:txBody>
      </p:sp>
      <p:sp>
        <p:nvSpPr>
          <p:cNvPr id="4" name="Footer Placeholder 3"/>
          <p:cNvSpPr>
            <a:spLocks noGrp="1"/>
          </p:cNvSpPr>
          <p:nvPr>
            <p:ph type="ftr" sz="quarter" idx="11"/>
          </p:nvPr>
        </p:nvSpPr>
        <p:spPr/>
        <p:txBody>
          <a:bodyPr/>
          <a:lstStyle>
            <a:extLst/>
          </a:lstStyle>
          <a:p>
            <a:pPr>
              <a:defRPr/>
            </a:pPr>
            <a:endParaRPr lang="en-US"/>
          </a:p>
        </p:txBody>
      </p:sp>
      <p:sp>
        <p:nvSpPr>
          <p:cNvPr id="5" name="Slide Number Placeholder 4"/>
          <p:cNvSpPr>
            <a:spLocks noGrp="1"/>
          </p:cNvSpPr>
          <p:nvPr>
            <p:ph type="sldNum" sz="quarter" idx="12"/>
          </p:nvPr>
        </p:nvSpPr>
        <p:spPr/>
        <p:txBody>
          <a:bodyPr/>
          <a:lstStyle>
            <a:extLst/>
          </a:lstStyle>
          <a:p>
            <a:pPr>
              <a:defRPr/>
            </a:pPr>
            <a:fld id="{1CC31DFD-8B65-4E8A-9743-DE7B2898FB13}" type="slidenum">
              <a:rPr lang="en-US" smtClean="0"/>
              <a:pPr>
                <a:defRPr/>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a:defRPr/>
            </a:pPr>
            <a:fld id="{74CECF0C-66FE-481E-9E78-BA2DA068873A}" type="datetimeFigureOut">
              <a:rPr lang="en-US" smtClean="0"/>
              <a:pPr>
                <a:defRPr/>
              </a:pPr>
              <a:t>1/3/2012</a:t>
            </a:fld>
            <a:endParaRPr lang="en-US"/>
          </a:p>
        </p:txBody>
      </p:sp>
      <p:sp>
        <p:nvSpPr>
          <p:cNvPr id="3" name="Footer Placeholder 2"/>
          <p:cNvSpPr>
            <a:spLocks noGrp="1"/>
          </p:cNvSpPr>
          <p:nvPr>
            <p:ph type="ftr" sz="quarter" idx="11"/>
          </p:nvPr>
        </p:nvSpPr>
        <p:spPr/>
        <p:txBody>
          <a:bodyPr/>
          <a:lstStyle>
            <a:extLst/>
          </a:lstStyle>
          <a:p>
            <a:pPr>
              <a:defRPr/>
            </a:pPr>
            <a:endParaRPr lang="en-US"/>
          </a:p>
        </p:txBody>
      </p:sp>
      <p:sp>
        <p:nvSpPr>
          <p:cNvPr id="4" name="Slide Number Placeholder 3"/>
          <p:cNvSpPr>
            <a:spLocks noGrp="1"/>
          </p:cNvSpPr>
          <p:nvPr>
            <p:ph type="sldNum" sz="quarter" idx="12"/>
          </p:nvPr>
        </p:nvSpPr>
        <p:spPr/>
        <p:txBody>
          <a:bodyPr/>
          <a:lstStyle>
            <a:extLst/>
          </a:lstStyle>
          <a:p>
            <a:pPr>
              <a:defRPr/>
            </a:pPr>
            <a:fld id="{99427C68-047F-4479-BC00-2198AA9393BE}" type="slidenum">
              <a:rPr lang="en-US" smtClean="0"/>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pPr>
              <a:defRPr/>
            </a:pPr>
            <a:fld id="{10C9A506-F902-4672-8FC6-32BB570E4A55}" type="datetimeFigureOut">
              <a:rPr lang="en-US" smtClean="0"/>
              <a:pPr>
                <a:defRPr/>
              </a:pPr>
              <a:t>1/3/2012</a:t>
            </a:fld>
            <a:endParaRPr lang="en-US"/>
          </a:p>
        </p:txBody>
      </p:sp>
      <p:sp>
        <p:nvSpPr>
          <p:cNvPr id="6" name="Footer Placeholder 5"/>
          <p:cNvSpPr>
            <a:spLocks noGrp="1"/>
          </p:cNvSpPr>
          <p:nvPr>
            <p:ph type="ftr" sz="quarter" idx="11"/>
          </p:nvPr>
        </p:nvSpPr>
        <p:spPr/>
        <p:txBody>
          <a:bodyPr/>
          <a:lstStyle>
            <a:extLst/>
          </a:lstStyle>
          <a:p>
            <a:pPr>
              <a:defRPr/>
            </a:pPr>
            <a:endParaRPr lang="en-US"/>
          </a:p>
        </p:txBody>
      </p:sp>
      <p:sp>
        <p:nvSpPr>
          <p:cNvPr id="7" name="Slide Number Placeholder 6"/>
          <p:cNvSpPr>
            <a:spLocks noGrp="1"/>
          </p:cNvSpPr>
          <p:nvPr>
            <p:ph type="sldNum" sz="quarter" idx="12"/>
          </p:nvPr>
        </p:nvSpPr>
        <p:spPr/>
        <p:txBody>
          <a:bodyPr/>
          <a:lstStyle>
            <a:extLst/>
          </a:lstStyle>
          <a:p>
            <a:pPr>
              <a:defRPr/>
            </a:pPr>
            <a:fld id="{ABBD9CF5-62A6-49F5-B6D3-D1257F9B4F57}"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640BEBB5-79D0-41D1-9696-69EDE9F57E4E}" type="datetimeFigureOut">
              <a:rPr lang="en-US" smtClean="0"/>
              <a:pPr>
                <a:defRPr/>
              </a:pPr>
              <a:t>1/3/2012</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9DDCBD28-6AC9-4F7E-81E5-C6CF4A64DF83}" type="slidenum">
              <a:rPr lang="en-US" smtClean="0"/>
              <a:pPr>
                <a:defRPr/>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D003C502-CD19-4B39-8FC5-7997CAF8324D}"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8168976A-2F77-42FC-9DE6-A311C13F8CE0}"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D3D13479-E6EA-4868-BAD8-D02A7526DCE7}"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21BD14C4-C3A5-4FE4-A3F1-F9CE99DD6742}" type="slidenum">
              <a:rPr lang="en-US" smtClean="0"/>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3C6CBA-E2ED-4519-A2B2-EE49432E781A}" type="datetimeFigureOut">
              <a:rPr lang="en-US"/>
              <a:pPr>
                <a:defRPr/>
              </a:pPr>
              <a:t>1/3/2012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D5C0FA-EF38-4055-975A-525E9F54DB3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C63C6CBA-E2ED-4519-A2B2-EE49432E781A}" type="datetimeFigureOut">
              <a:rPr lang="en-US"/>
              <a:pPr>
                <a:defRPr/>
              </a:pPr>
              <a:t>1/3/2012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BD5C0FA-EF38-4055-975A-525E9F54DB3F}"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5" name="Rectangle 10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a:spLocks/>
          </p:cNvSpPr>
          <p:nvPr/>
        </p:nvSpPr>
        <p:spPr bwMode="auto">
          <a:xfrm>
            <a:off x="8054975" y="0"/>
            <a:ext cx="1089025" cy="2663164"/>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105"/>
          <p:cNvSpPr>
            <a:spLocks/>
          </p:cNvSpPr>
          <p:nvPr/>
        </p:nvSpPr>
        <p:spPr bwMode="auto">
          <a:xfrm>
            <a:off x="1295400" y="5715000"/>
            <a:ext cx="6858000" cy="9144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30000"/>
                </a:schemeClr>
              </a:gs>
              <a:gs pos="50000">
                <a:schemeClr val="accent2"/>
              </a:gs>
              <a:gs pos="100000">
                <a:schemeClr val="bg1">
                  <a:alpha val="30000"/>
                </a:scheme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31"/>
          <p:cNvGrpSpPr/>
          <p:nvPr/>
        </p:nvGrpSpPr>
        <p:grpSpPr>
          <a:xfrm rot="10800000">
            <a:off x="0" y="4520045"/>
            <a:ext cx="2057400" cy="2337955"/>
            <a:chOff x="7467600" y="0"/>
            <a:chExt cx="1676400" cy="1905000"/>
          </a:xfrm>
        </p:grpSpPr>
        <p:sp>
          <p:nvSpPr>
            <p:cNvPr id="16" name="Teardrop 15"/>
            <p:cNvSpPr/>
            <p:nvPr userDrawn="1"/>
          </p:nvSpPr>
          <p:spPr>
            <a:xfrm>
              <a:off x="7620000" y="381000"/>
              <a:ext cx="1524000" cy="1524000"/>
            </a:xfrm>
            <a:prstGeom prst="teardrop">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ardrop 14"/>
            <p:cNvSpPr/>
            <p:nvPr userDrawn="1"/>
          </p:nvSpPr>
          <p:spPr>
            <a:xfrm>
              <a:off x="7467600" y="0"/>
              <a:ext cx="1143000" cy="1143000"/>
            </a:xfrm>
            <a:prstGeom prst="teardrop">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ardrop 13"/>
            <p:cNvSpPr/>
            <p:nvPr userDrawn="1"/>
          </p:nvSpPr>
          <p:spPr>
            <a:xfrm>
              <a:off x="7772400" y="0"/>
              <a:ext cx="1371600" cy="137160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30"/>
          <p:cNvGrpSpPr/>
          <p:nvPr/>
        </p:nvGrpSpPr>
        <p:grpSpPr>
          <a:xfrm>
            <a:off x="6781801" y="3975905"/>
            <a:ext cx="2033178" cy="2590798"/>
            <a:chOff x="5123427" y="2586247"/>
            <a:chExt cx="3113140" cy="3966952"/>
          </a:xfrm>
        </p:grpSpPr>
        <p:sp>
          <p:nvSpPr>
            <p:cNvPr id="1034" name="Freeform 10"/>
            <p:cNvSpPr>
              <a:spLocks/>
            </p:cNvSpPr>
            <p:nvPr userDrawn="1"/>
          </p:nvSpPr>
          <p:spPr bwMode="auto">
            <a:xfrm>
              <a:off x="5123427" y="2633869"/>
              <a:ext cx="1201172" cy="3890755"/>
            </a:xfrm>
            <a:custGeom>
              <a:avLst/>
              <a:gdLst/>
              <a:ahLst/>
              <a:cxnLst>
                <a:cxn ang="0">
                  <a:pos x="272" y="264"/>
                </a:cxn>
                <a:cxn ang="0">
                  <a:pos x="256" y="324"/>
                </a:cxn>
                <a:cxn ang="0">
                  <a:pos x="252" y="382"/>
                </a:cxn>
                <a:cxn ang="0">
                  <a:pos x="248" y="446"/>
                </a:cxn>
                <a:cxn ang="0">
                  <a:pos x="254" y="478"/>
                </a:cxn>
                <a:cxn ang="0">
                  <a:pos x="254" y="530"/>
                </a:cxn>
                <a:cxn ang="0">
                  <a:pos x="234" y="606"/>
                </a:cxn>
                <a:cxn ang="0">
                  <a:pos x="208" y="746"/>
                </a:cxn>
                <a:cxn ang="0">
                  <a:pos x="206" y="814"/>
                </a:cxn>
                <a:cxn ang="0">
                  <a:pos x="198" y="830"/>
                </a:cxn>
                <a:cxn ang="0">
                  <a:pos x="208" y="844"/>
                </a:cxn>
                <a:cxn ang="0">
                  <a:pos x="240" y="860"/>
                </a:cxn>
                <a:cxn ang="0">
                  <a:pos x="240" y="876"/>
                </a:cxn>
                <a:cxn ang="0">
                  <a:pos x="234" y="882"/>
                </a:cxn>
                <a:cxn ang="0">
                  <a:pos x="212" y="888"/>
                </a:cxn>
                <a:cxn ang="0">
                  <a:pos x="194" y="882"/>
                </a:cxn>
                <a:cxn ang="0">
                  <a:pos x="164" y="872"/>
                </a:cxn>
                <a:cxn ang="0">
                  <a:pos x="152" y="884"/>
                </a:cxn>
                <a:cxn ang="0">
                  <a:pos x="120" y="894"/>
                </a:cxn>
                <a:cxn ang="0">
                  <a:pos x="92" y="886"/>
                </a:cxn>
                <a:cxn ang="0">
                  <a:pos x="86" y="880"/>
                </a:cxn>
                <a:cxn ang="0">
                  <a:pos x="84" y="852"/>
                </a:cxn>
                <a:cxn ang="0">
                  <a:pos x="70" y="842"/>
                </a:cxn>
                <a:cxn ang="0">
                  <a:pos x="72" y="814"/>
                </a:cxn>
                <a:cxn ang="0">
                  <a:pos x="60" y="766"/>
                </a:cxn>
                <a:cxn ang="0">
                  <a:pos x="52" y="694"/>
                </a:cxn>
                <a:cxn ang="0">
                  <a:pos x="50" y="626"/>
                </a:cxn>
                <a:cxn ang="0">
                  <a:pos x="50" y="500"/>
                </a:cxn>
                <a:cxn ang="0">
                  <a:pos x="42" y="432"/>
                </a:cxn>
                <a:cxn ang="0">
                  <a:pos x="36" y="422"/>
                </a:cxn>
                <a:cxn ang="0">
                  <a:pos x="42" y="414"/>
                </a:cxn>
                <a:cxn ang="0">
                  <a:pos x="36" y="406"/>
                </a:cxn>
                <a:cxn ang="0">
                  <a:pos x="24" y="392"/>
                </a:cxn>
                <a:cxn ang="0">
                  <a:pos x="12" y="366"/>
                </a:cxn>
                <a:cxn ang="0">
                  <a:pos x="4" y="338"/>
                </a:cxn>
                <a:cxn ang="0">
                  <a:pos x="4" y="272"/>
                </a:cxn>
                <a:cxn ang="0">
                  <a:pos x="30" y="186"/>
                </a:cxn>
                <a:cxn ang="0">
                  <a:pos x="66" y="142"/>
                </a:cxn>
                <a:cxn ang="0">
                  <a:pos x="114" y="128"/>
                </a:cxn>
                <a:cxn ang="0">
                  <a:pos x="128" y="126"/>
                </a:cxn>
                <a:cxn ang="0">
                  <a:pos x="142" y="128"/>
                </a:cxn>
                <a:cxn ang="0">
                  <a:pos x="152" y="100"/>
                </a:cxn>
                <a:cxn ang="0">
                  <a:pos x="146" y="88"/>
                </a:cxn>
                <a:cxn ang="0">
                  <a:pos x="146" y="72"/>
                </a:cxn>
                <a:cxn ang="0">
                  <a:pos x="152" y="60"/>
                </a:cxn>
                <a:cxn ang="0">
                  <a:pos x="144" y="42"/>
                </a:cxn>
                <a:cxn ang="0">
                  <a:pos x="146" y="34"/>
                </a:cxn>
                <a:cxn ang="0">
                  <a:pos x="168" y="8"/>
                </a:cxn>
                <a:cxn ang="0">
                  <a:pos x="186" y="4"/>
                </a:cxn>
                <a:cxn ang="0">
                  <a:pos x="192" y="2"/>
                </a:cxn>
                <a:cxn ang="0">
                  <a:pos x="220" y="6"/>
                </a:cxn>
                <a:cxn ang="0">
                  <a:pos x="232" y="16"/>
                </a:cxn>
                <a:cxn ang="0">
                  <a:pos x="248" y="38"/>
                </a:cxn>
                <a:cxn ang="0">
                  <a:pos x="250" y="64"/>
                </a:cxn>
                <a:cxn ang="0">
                  <a:pos x="240" y="70"/>
                </a:cxn>
                <a:cxn ang="0">
                  <a:pos x="232" y="88"/>
                </a:cxn>
                <a:cxn ang="0">
                  <a:pos x="214" y="128"/>
                </a:cxn>
                <a:cxn ang="0">
                  <a:pos x="220" y="150"/>
                </a:cxn>
                <a:cxn ang="0">
                  <a:pos x="256" y="172"/>
                </a:cxn>
                <a:cxn ang="0">
                  <a:pos x="276" y="216"/>
                </a:cxn>
              </a:cxnLst>
              <a:rect l="0" t="0" r="r" b="b"/>
              <a:pathLst>
                <a:path w="276" h="894">
                  <a:moveTo>
                    <a:pt x="276" y="216"/>
                  </a:moveTo>
                  <a:lnTo>
                    <a:pt x="276" y="216"/>
                  </a:lnTo>
                  <a:lnTo>
                    <a:pt x="272" y="264"/>
                  </a:lnTo>
                  <a:lnTo>
                    <a:pt x="272" y="264"/>
                  </a:lnTo>
                  <a:lnTo>
                    <a:pt x="256" y="324"/>
                  </a:lnTo>
                  <a:lnTo>
                    <a:pt x="256" y="324"/>
                  </a:lnTo>
                  <a:lnTo>
                    <a:pt x="252" y="346"/>
                  </a:lnTo>
                  <a:lnTo>
                    <a:pt x="252" y="382"/>
                  </a:lnTo>
                  <a:lnTo>
                    <a:pt x="252" y="382"/>
                  </a:lnTo>
                  <a:lnTo>
                    <a:pt x="252" y="406"/>
                  </a:lnTo>
                  <a:lnTo>
                    <a:pt x="252" y="426"/>
                  </a:lnTo>
                  <a:lnTo>
                    <a:pt x="248" y="446"/>
                  </a:lnTo>
                  <a:lnTo>
                    <a:pt x="248" y="446"/>
                  </a:lnTo>
                  <a:lnTo>
                    <a:pt x="254" y="478"/>
                  </a:lnTo>
                  <a:lnTo>
                    <a:pt x="254" y="478"/>
                  </a:lnTo>
                  <a:lnTo>
                    <a:pt x="256" y="506"/>
                  </a:lnTo>
                  <a:lnTo>
                    <a:pt x="254" y="530"/>
                  </a:lnTo>
                  <a:lnTo>
                    <a:pt x="254" y="530"/>
                  </a:lnTo>
                  <a:lnTo>
                    <a:pt x="240" y="584"/>
                  </a:lnTo>
                  <a:lnTo>
                    <a:pt x="240" y="584"/>
                  </a:lnTo>
                  <a:lnTo>
                    <a:pt x="234" y="606"/>
                  </a:lnTo>
                  <a:lnTo>
                    <a:pt x="224" y="658"/>
                  </a:lnTo>
                  <a:lnTo>
                    <a:pt x="224" y="658"/>
                  </a:lnTo>
                  <a:lnTo>
                    <a:pt x="208" y="746"/>
                  </a:lnTo>
                  <a:lnTo>
                    <a:pt x="208" y="746"/>
                  </a:lnTo>
                  <a:lnTo>
                    <a:pt x="206" y="772"/>
                  </a:lnTo>
                  <a:lnTo>
                    <a:pt x="206" y="814"/>
                  </a:lnTo>
                  <a:lnTo>
                    <a:pt x="196" y="822"/>
                  </a:lnTo>
                  <a:lnTo>
                    <a:pt x="196" y="822"/>
                  </a:lnTo>
                  <a:lnTo>
                    <a:pt x="198" y="830"/>
                  </a:lnTo>
                  <a:lnTo>
                    <a:pt x="200" y="836"/>
                  </a:lnTo>
                  <a:lnTo>
                    <a:pt x="200" y="836"/>
                  </a:lnTo>
                  <a:lnTo>
                    <a:pt x="208" y="844"/>
                  </a:lnTo>
                  <a:lnTo>
                    <a:pt x="218" y="852"/>
                  </a:lnTo>
                  <a:lnTo>
                    <a:pt x="218" y="852"/>
                  </a:lnTo>
                  <a:lnTo>
                    <a:pt x="240" y="860"/>
                  </a:lnTo>
                  <a:lnTo>
                    <a:pt x="240" y="860"/>
                  </a:lnTo>
                  <a:lnTo>
                    <a:pt x="242" y="868"/>
                  </a:lnTo>
                  <a:lnTo>
                    <a:pt x="240" y="876"/>
                  </a:lnTo>
                  <a:lnTo>
                    <a:pt x="240" y="876"/>
                  </a:lnTo>
                  <a:lnTo>
                    <a:pt x="238" y="880"/>
                  </a:lnTo>
                  <a:lnTo>
                    <a:pt x="234" y="882"/>
                  </a:lnTo>
                  <a:lnTo>
                    <a:pt x="220" y="886"/>
                  </a:lnTo>
                  <a:lnTo>
                    <a:pt x="220" y="886"/>
                  </a:lnTo>
                  <a:lnTo>
                    <a:pt x="212" y="888"/>
                  </a:lnTo>
                  <a:lnTo>
                    <a:pt x="204" y="886"/>
                  </a:lnTo>
                  <a:lnTo>
                    <a:pt x="204" y="886"/>
                  </a:lnTo>
                  <a:lnTo>
                    <a:pt x="194" y="882"/>
                  </a:lnTo>
                  <a:lnTo>
                    <a:pt x="184" y="880"/>
                  </a:lnTo>
                  <a:lnTo>
                    <a:pt x="184" y="880"/>
                  </a:lnTo>
                  <a:lnTo>
                    <a:pt x="164" y="872"/>
                  </a:lnTo>
                  <a:lnTo>
                    <a:pt x="164" y="872"/>
                  </a:lnTo>
                  <a:lnTo>
                    <a:pt x="152" y="870"/>
                  </a:lnTo>
                  <a:lnTo>
                    <a:pt x="152" y="884"/>
                  </a:lnTo>
                  <a:lnTo>
                    <a:pt x="148" y="894"/>
                  </a:lnTo>
                  <a:lnTo>
                    <a:pt x="148" y="894"/>
                  </a:lnTo>
                  <a:lnTo>
                    <a:pt x="120" y="894"/>
                  </a:lnTo>
                  <a:lnTo>
                    <a:pt x="120" y="894"/>
                  </a:lnTo>
                  <a:lnTo>
                    <a:pt x="108" y="892"/>
                  </a:lnTo>
                  <a:lnTo>
                    <a:pt x="92" y="886"/>
                  </a:lnTo>
                  <a:lnTo>
                    <a:pt x="92" y="886"/>
                  </a:lnTo>
                  <a:lnTo>
                    <a:pt x="88" y="884"/>
                  </a:lnTo>
                  <a:lnTo>
                    <a:pt x="86" y="880"/>
                  </a:lnTo>
                  <a:lnTo>
                    <a:pt x="84" y="874"/>
                  </a:lnTo>
                  <a:lnTo>
                    <a:pt x="84" y="866"/>
                  </a:lnTo>
                  <a:lnTo>
                    <a:pt x="84" y="852"/>
                  </a:lnTo>
                  <a:lnTo>
                    <a:pt x="84" y="852"/>
                  </a:lnTo>
                  <a:lnTo>
                    <a:pt x="74" y="848"/>
                  </a:lnTo>
                  <a:lnTo>
                    <a:pt x="70" y="842"/>
                  </a:lnTo>
                  <a:lnTo>
                    <a:pt x="70" y="842"/>
                  </a:lnTo>
                  <a:lnTo>
                    <a:pt x="72" y="838"/>
                  </a:lnTo>
                  <a:lnTo>
                    <a:pt x="72" y="814"/>
                  </a:lnTo>
                  <a:lnTo>
                    <a:pt x="72" y="814"/>
                  </a:lnTo>
                  <a:lnTo>
                    <a:pt x="60" y="766"/>
                  </a:lnTo>
                  <a:lnTo>
                    <a:pt x="60" y="766"/>
                  </a:lnTo>
                  <a:lnTo>
                    <a:pt x="56" y="754"/>
                  </a:lnTo>
                  <a:lnTo>
                    <a:pt x="54" y="738"/>
                  </a:lnTo>
                  <a:lnTo>
                    <a:pt x="52" y="694"/>
                  </a:lnTo>
                  <a:lnTo>
                    <a:pt x="52" y="694"/>
                  </a:lnTo>
                  <a:lnTo>
                    <a:pt x="50" y="626"/>
                  </a:lnTo>
                  <a:lnTo>
                    <a:pt x="50" y="626"/>
                  </a:lnTo>
                  <a:lnTo>
                    <a:pt x="50" y="538"/>
                  </a:lnTo>
                  <a:lnTo>
                    <a:pt x="50" y="538"/>
                  </a:lnTo>
                  <a:lnTo>
                    <a:pt x="50" y="500"/>
                  </a:lnTo>
                  <a:lnTo>
                    <a:pt x="56" y="448"/>
                  </a:lnTo>
                  <a:lnTo>
                    <a:pt x="56" y="448"/>
                  </a:lnTo>
                  <a:lnTo>
                    <a:pt x="42" y="432"/>
                  </a:lnTo>
                  <a:lnTo>
                    <a:pt x="42" y="432"/>
                  </a:lnTo>
                  <a:lnTo>
                    <a:pt x="38" y="424"/>
                  </a:lnTo>
                  <a:lnTo>
                    <a:pt x="36" y="422"/>
                  </a:lnTo>
                  <a:lnTo>
                    <a:pt x="38" y="418"/>
                  </a:lnTo>
                  <a:lnTo>
                    <a:pt x="38" y="418"/>
                  </a:lnTo>
                  <a:lnTo>
                    <a:pt x="42" y="414"/>
                  </a:lnTo>
                  <a:lnTo>
                    <a:pt x="42" y="414"/>
                  </a:lnTo>
                  <a:lnTo>
                    <a:pt x="40" y="410"/>
                  </a:lnTo>
                  <a:lnTo>
                    <a:pt x="36" y="406"/>
                  </a:lnTo>
                  <a:lnTo>
                    <a:pt x="36" y="406"/>
                  </a:lnTo>
                  <a:lnTo>
                    <a:pt x="24" y="392"/>
                  </a:lnTo>
                  <a:lnTo>
                    <a:pt x="24" y="392"/>
                  </a:lnTo>
                  <a:lnTo>
                    <a:pt x="18" y="382"/>
                  </a:lnTo>
                  <a:lnTo>
                    <a:pt x="12" y="366"/>
                  </a:lnTo>
                  <a:lnTo>
                    <a:pt x="12" y="366"/>
                  </a:lnTo>
                  <a:lnTo>
                    <a:pt x="12" y="350"/>
                  </a:lnTo>
                  <a:lnTo>
                    <a:pt x="12" y="350"/>
                  </a:lnTo>
                  <a:lnTo>
                    <a:pt x="4" y="338"/>
                  </a:lnTo>
                  <a:lnTo>
                    <a:pt x="0" y="322"/>
                  </a:lnTo>
                  <a:lnTo>
                    <a:pt x="4" y="272"/>
                  </a:lnTo>
                  <a:lnTo>
                    <a:pt x="4" y="272"/>
                  </a:lnTo>
                  <a:lnTo>
                    <a:pt x="22" y="208"/>
                  </a:lnTo>
                  <a:lnTo>
                    <a:pt x="22" y="208"/>
                  </a:lnTo>
                  <a:lnTo>
                    <a:pt x="30" y="186"/>
                  </a:lnTo>
                  <a:lnTo>
                    <a:pt x="40" y="168"/>
                  </a:lnTo>
                  <a:lnTo>
                    <a:pt x="52" y="154"/>
                  </a:lnTo>
                  <a:lnTo>
                    <a:pt x="66" y="142"/>
                  </a:lnTo>
                  <a:lnTo>
                    <a:pt x="66" y="142"/>
                  </a:lnTo>
                  <a:lnTo>
                    <a:pt x="86" y="138"/>
                  </a:lnTo>
                  <a:lnTo>
                    <a:pt x="114" y="128"/>
                  </a:lnTo>
                  <a:lnTo>
                    <a:pt x="114" y="128"/>
                  </a:lnTo>
                  <a:lnTo>
                    <a:pt x="120" y="126"/>
                  </a:lnTo>
                  <a:lnTo>
                    <a:pt x="128" y="126"/>
                  </a:lnTo>
                  <a:lnTo>
                    <a:pt x="134" y="126"/>
                  </a:lnTo>
                  <a:lnTo>
                    <a:pt x="142" y="128"/>
                  </a:lnTo>
                  <a:lnTo>
                    <a:pt x="142" y="128"/>
                  </a:lnTo>
                  <a:lnTo>
                    <a:pt x="150" y="108"/>
                  </a:lnTo>
                  <a:lnTo>
                    <a:pt x="150" y="108"/>
                  </a:lnTo>
                  <a:lnTo>
                    <a:pt x="152" y="100"/>
                  </a:lnTo>
                  <a:lnTo>
                    <a:pt x="150" y="92"/>
                  </a:lnTo>
                  <a:lnTo>
                    <a:pt x="150" y="92"/>
                  </a:lnTo>
                  <a:lnTo>
                    <a:pt x="146" y="88"/>
                  </a:lnTo>
                  <a:lnTo>
                    <a:pt x="146" y="82"/>
                  </a:lnTo>
                  <a:lnTo>
                    <a:pt x="146" y="82"/>
                  </a:lnTo>
                  <a:lnTo>
                    <a:pt x="146" y="72"/>
                  </a:lnTo>
                  <a:lnTo>
                    <a:pt x="148" y="64"/>
                  </a:lnTo>
                  <a:lnTo>
                    <a:pt x="148" y="64"/>
                  </a:lnTo>
                  <a:lnTo>
                    <a:pt x="152" y="60"/>
                  </a:lnTo>
                  <a:lnTo>
                    <a:pt x="152" y="60"/>
                  </a:lnTo>
                  <a:lnTo>
                    <a:pt x="146" y="50"/>
                  </a:lnTo>
                  <a:lnTo>
                    <a:pt x="144" y="42"/>
                  </a:lnTo>
                  <a:lnTo>
                    <a:pt x="144" y="42"/>
                  </a:lnTo>
                  <a:lnTo>
                    <a:pt x="144" y="38"/>
                  </a:lnTo>
                  <a:lnTo>
                    <a:pt x="146" y="34"/>
                  </a:lnTo>
                  <a:lnTo>
                    <a:pt x="152" y="26"/>
                  </a:lnTo>
                  <a:lnTo>
                    <a:pt x="152" y="26"/>
                  </a:lnTo>
                  <a:lnTo>
                    <a:pt x="168" y="8"/>
                  </a:lnTo>
                  <a:lnTo>
                    <a:pt x="168" y="8"/>
                  </a:lnTo>
                  <a:lnTo>
                    <a:pt x="178" y="4"/>
                  </a:lnTo>
                  <a:lnTo>
                    <a:pt x="186" y="4"/>
                  </a:lnTo>
                  <a:lnTo>
                    <a:pt x="186" y="4"/>
                  </a:lnTo>
                  <a:lnTo>
                    <a:pt x="190" y="4"/>
                  </a:lnTo>
                  <a:lnTo>
                    <a:pt x="192" y="2"/>
                  </a:lnTo>
                  <a:lnTo>
                    <a:pt x="200" y="0"/>
                  </a:lnTo>
                  <a:lnTo>
                    <a:pt x="200" y="0"/>
                  </a:lnTo>
                  <a:lnTo>
                    <a:pt x="220" y="6"/>
                  </a:lnTo>
                  <a:lnTo>
                    <a:pt x="220" y="6"/>
                  </a:lnTo>
                  <a:lnTo>
                    <a:pt x="226" y="8"/>
                  </a:lnTo>
                  <a:lnTo>
                    <a:pt x="232" y="16"/>
                  </a:lnTo>
                  <a:lnTo>
                    <a:pt x="240" y="26"/>
                  </a:lnTo>
                  <a:lnTo>
                    <a:pt x="248" y="38"/>
                  </a:lnTo>
                  <a:lnTo>
                    <a:pt x="248" y="38"/>
                  </a:lnTo>
                  <a:lnTo>
                    <a:pt x="250" y="48"/>
                  </a:lnTo>
                  <a:lnTo>
                    <a:pt x="252" y="56"/>
                  </a:lnTo>
                  <a:lnTo>
                    <a:pt x="250" y="64"/>
                  </a:lnTo>
                  <a:lnTo>
                    <a:pt x="244" y="68"/>
                  </a:lnTo>
                  <a:lnTo>
                    <a:pt x="244" y="68"/>
                  </a:lnTo>
                  <a:lnTo>
                    <a:pt x="240" y="70"/>
                  </a:lnTo>
                  <a:lnTo>
                    <a:pt x="238" y="72"/>
                  </a:lnTo>
                  <a:lnTo>
                    <a:pt x="232" y="88"/>
                  </a:lnTo>
                  <a:lnTo>
                    <a:pt x="232" y="88"/>
                  </a:lnTo>
                  <a:lnTo>
                    <a:pt x="232" y="98"/>
                  </a:lnTo>
                  <a:lnTo>
                    <a:pt x="230" y="110"/>
                  </a:lnTo>
                  <a:lnTo>
                    <a:pt x="214" y="128"/>
                  </a:lnTo>
                  <a:lnTo>
                    <a:pt x="214" y="128"/>
                  </a:lnTo>
                  <a:lnTo>
                    <a:pt x="208" y="140"/>
                  </a:lnTo>
                  <a:lnTo>
                    <a:pt x="220" y="150"/>
                  </a:lnTo>
                  <a:lnTo>
                    <a:pt x="220" y="150"/>
                  </a:lnTo>
                  <a:lnTo>
                    <a:pt x="256" y="172"/>
                  </a:lnTo>
                  <a:lnTo>
                    <a:pt x="256" y="172"/>
                  </a:lnTo>
                  <a:lnTo>
                    <a:pt x="272" y="192"/>
                  </a:lnTo>
                  <a:lnTo>
                    <a:pt x="272" y="192"/>
                  </a:lnTo>
                  <a:lnTo>
                    <a:pt x="276" y="216"/>
                  </a:lnTo>
                  <a:lnTo>
                    <a:pt x="276" y="216"/>
                  </a:lnTo>
                  <a:close/>
                </a:path>
              </a:pathLst>
            </a:custGeom>
            <a:solidFill>
              <a:schemeClr val="accent1">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9" name="Freeform 15"/>
            <p:cNvSpPr>
              <a:spLocks/>
            </p:cNvSpPr>
            <p:nvPr userDrawn="1"/>
          </p:nvSpPr>
          <p:spPr bwMode="auto">
            <a:xfrm>
              <a:off x="6705599" y="2586247"/>
              <a:ext cx="1096722" cy="3890753"/>
            </a:xfrm>
            <a:custGeom>
              <a:avLst/>
              <a:gdLst/>
              <a:ahLst/>
              <a:cxnLst>
                <a:cxn ang="0">
                  <a:pos x="252" y="290"/>
                </a:cxn>
                <a:cxn ang="0">
                  <a:pos x="236" y="342"/>
                </a:cxn>
                <a:cxn ang="0">
                  <a:pos x="230" y="392"/>
                </a:cxn>
                <a:cxn ang="0">
                  <a:pos x="232" y="444"/>
                </a:cxn>
                <a:cxn ang="0">
                  <a:pos x="232" y="484"/>
                </a:cxn>
                <a:cxn ang="0">
                  <a:pos x="216" y="588"/>
                </a:cxn>
                <a:cxn ang="0">
                  <a:pos x="212" y="646"/>
                </a:cxn>
                <a:cxn ang="0">
                  <a:pos x="220" y="722"/>
                </a:cxn>
                <a:cxn ang="0">
                  <a:pos x="222" y="794"/>
                </a:cxn>
                <a:cxn ang="0">
                  <a:pos x="212" y="836"/>
                </a:cxn>
                <a:cxn ang="0">
                  <a:pos x="222" y="866"/>
                </a:cxn>
                <a:cxn ang="0">
                  <a:pos x="220" y="888"/>
                </a:cxn>
                <a:cxn ang="0">
                  <a:pos x="208" y="894"/>
                </a:cxn>
                <a:cxn ang="0">
                  <a:pos x="182" y="890"/>
                </a:cxn>
                <a:cxn ang="0">
                  <a:pos x="176" y="850"/>
                </a:cxn>
                <a:cxn ang="0">
                  <a:pos x="158" y="828"/>
                </a:cxn>
                <a:cxn ang="0">
                  <a:pos x="154" y="728"/>
                </a:cxn>
                <a:cxn ang="0">
                  <a:pos x="150" y="706"/>
                </a:cxn>
                <a:cxn ang="0">
                  <a:pos x="120" y="540"/>
                </a:cxn>
                <a:cxn ang="0">
                  <a:pos x="108" y="686"/>
                </a:cxn>
                <a:cxn ang="0">
                  <a:pos x="108" y="820"/>
                </a:cxn>
                <a:cxn ang="0">
                  <a:pos x="80" y="866"/>
                </a:cxn>
                <a:cxn ang="0">
                  <a:pos x="66" y="882"/>
                </a:cxn>
                <a:cxn ang="0">
                  <a:pos x="22" y="884"/>
                </a:cxn>
                <a:cxn ang="0">
                  <a:pos x="12" y="878"/>
                </a:cxn>
                <a:cxn ang="0">
                  <a:pos x="26" y="862"/>
                </a:cxn>
                <a:cxn ang="0">
                  <a:pos x="50" y="810"/>
                </a:cxn>
                <a:cxn ang="0">
                  <a:pos x="48" y="778"/>
                </a:cxn>
                <a:cxn ang="0">
                  <a:pos x="52" y="734"/>
                </a:cxn>
                <a:cxn ang="0">
                  <a:pos x="48" y="712"/>
                </a:cxn>
                <a:cxn ang="0">
                  <a:pos x="52" y="628"/>
                </a:cxn>
                <a:cxn ang="0">
                  <a:pos x="46" y="598"/>
                </a:cxn>
                <a:cxn ang="0">
                  <a:pos x="22" y="478"/>
                </a:cxn>
                <a:cxn ang="0">
                  <a:pos x="22" y="358"/>
                </a:cxn>
                <a:cxn ang="0">
                  <a:pos x="0" y="276"/>
                </a:cxn>
                <a:cxn ang="0">
                  <a:pos x="4" y="244"/>
                </a:cxn>
                <a:cxn ang="0">
                  <a:pos x="18" y="198"/>
                </a:cxn>
                <a:cxn ang="0">
                  <a:pos x="22" y="166"/>
                </a:cxn>
                <a:cxn ang="0">
                  <a:pos x="34" y="152"/>
                </a:cxn>
                <a:cxn ang="0">
                  <a:pos x="68" y="142"/>
                </a:cxn>
                <a:cxn ang="0">
                  <a:pos x="100" y="124"/>
                </a:cxn>
                <a:cxn ang="0">
                  <a:pos x="104" y="92"/>
                </a:cxn>
                <a:cxn ang="0">
                  <a:pos x="100" y="78"/>
                </a:cxn>
                <a:cxn ang="0">
                  <a:pos x="94" y="48"/>
                </a:cxn>
                <a:cxn ang="0">
                  <a:pos x="106" y="12"/>
                </a:cxn>
                <a:cxn ang="0">
                  <a:pos x="134" y="0"/>
                </a:cxn>
                <a:cxn ang="0">
                  <a:pos x="156" y="4"/>
                </a:cxn>
                <a:cxn ang="0">
                  <a:pos x="172" y="14"/>
                </a:cxn>
                <a:cxn ang="0">
                  <a:pos x="178" y="26"/>
                </a:cxn>
                <a:cxn ang="0">
                  <a:pos x="174" y="48"/>
                </a:cxn>
                <a:cxn ang="0">
                  <a:pos x="172" y="76"/>
                </a:cxn>
                <a:cxn ang="0">
                  <a:pos x="166" y="110"/>
                </a:cxn>
                <a:cxn ang="0">
                  <a:pos x="182" y="128"/>
                </a:cxn>
                <a:cxn ang="0">
                  <a:pos x="216" y="148"/>
                </a:cxn>
                <a:cxn ang="0">
                  <a:pos x="244" y="166"/>
                </a:cxn>
              </a:cxnLst>
              <a:rect l="0" t="0" r="r" b="b"/>
              <a:pathLst>
                <a:path w="252" h="894">
                  <a:moveTo>
                    <a:pt x="252" y="262"/>
                  </a:moveTo>
                  <a:lnTo>
                    <a:pt x="252" y="262"/>
                  </a:lnTo>
                  <a:lnTo>
                    <a:pt x="252" y="290"/>
                  </a:lnTo>
                  <a:lnTo>
                    <a:pt x="250" y="310"/>
                  </a:lnTo>
                  <a:lnTo>
                    <a:pt x="250" y="310"/>
                  </a:lnTo>
                  <a:lnTo>
                    <a:pt x="236" y="342"/>
                  </a:lnTo>
                  <a:lnTo>
                    <a:pt x="236" y="342"/>
                  </a:lnTo>
                  <a:lnTo>
                    <a:pt x="228" y="360"/>
                  </a:lnTo>
                  <a:lnTo>
                    <a:pt x="230" y="392"/>
                  </a:lnTo>
                  <a:lnTo>
                    <a:pt x="230" y="392"/>
                  </a:lnTo>
                  <a:lnTo>
                    <a:pt x="232" y="444"/>
                  </a:lnTo>
                  <a:lnTo>
                    <a:pt x="232" y="444"/>
                  </a:lnTo>
                  <a:lnTo>
                    <a:pt x="234" y="456"/>
                  </a:lnTo>
                  <a:lnTo>
                    <a:pt x="238" y="478"/>
                  </a:lnTo>
                  <a:lnTo>
                    <a:pt x="232" y="484"/>
                  </a:lnTo>
                  <a:lnTo>
                    <a:pt x="222" y="490"/>
                  </a:lnTo>
                  <a:lnTo>
                    <a:pt x="222" y="490"/>
                  </a:lnTo>
                  <a:lnTo>
                    <a:pt x="216" y="588"/>
                  </a:lnTo>
                  <a:lnTo>
                    <a:pt x="216" y="588"/>
                  </a:lnTo>
                  <a:lnTo>
                    <a:pt x="212" y="646"/>
                  </a:lnTo>
                  <a:lnTo>
                    <a:pt x="212" y="646"/>
                  </a:lnTo>
                  <a:lnTo>
                    <a:pt x="218" y="694"/>
                  </a:lnTo>
                  <a:lnTo>
                    <a:pt x="220" y="722"/>
                  </a:lnTo>
                  <a:lnTo>
                    <a:pt x="220" y="722"/>
                  </a:lnTo>
                  <a:lnTo>
                    <a:pt x="222" y="770"/>
                  </a:lnTo>
                  <a:lnTo>
                    <a:pt x="222" y="794"/>
                  </a:lnTo>
                  <a:lnTo>
                    <a:pt x="222" y="794"/>
                  </a:lnTo>
                  <a:lnTo>
                    <a:pt x="224" y="828"/>
                  </a:lnTo>
                  <a:lnTo>
                    <a:pt x="212" y="836"/>
                  </a:lnTo>
                  <a:lnTo>
                    <a:pt x="212" y="836"/>
                  </a:lnTo>
                  <a:lnTo>
                    <a:pt x="220" y="856"/>
                  </a:lnTo>
                  <a:lnTo>
                    <a:pt x="220" y="856"/>
                  </a:lnTo>
                  <a:lnTo>
                    <a:pt x="222" y="866"/>
                  </a:lnTo>
                  <a:lnTo>
                    <a:pt x="222" y="884"/>
                  </a:lnTo>
                  <a:lnTo>
                    <a:pt x="222" y="884"/>
                  </a:lnTo>
                  <a:lnTo>
                    <a:pt x="220" y="888"/>
                  </a:lnTo>
                  <a:lnTo>
                    <a:pt x="218" y="892"/>
                  </a:lnTo>
                  <a:lnTo>
                    <a:pt x="214" y="892"/>
                  </a:lnTo>
                  <a:lnTo>
                    <a:pt x="208" y="894"/>
                  </a:lnTo>
                  <a:lnTo>
                    <a:pt x="208" y="894"/>
                  </a:lnTo>
                  <a:lnTo>
                    <a:pt x="196" y="892"/>
                  </a:lnTo>
                  <a:lnTo>
                    <a:pt x="182" y="890"/>
                  </a:lnTo>
                  <a:lnTo>
                    <a:pt x="182" y="890"/>
                  </a:lnTo>
                  <a:lnTo>
                    <a:pt x="176" y="876"/>
                  </a:lnTo>
                  <a:lnTo>
                    <a:pt x="176" y="850"/>
                  </a:lnTo>
                  <a:lnTo>
                    <a:pt x="176" y="850"/>
                  </a:lnTo>
                  <a:lnTo>
                    <a:pt x="174" y="836"/>
                  </a:lnTo>
                  <a:lnTo>
                    <a:pt x="158" y="828"/>
                  </a:lnTo>
                  <a:lnTo>
                    <a:pt x="158" y="746"/>
                  </a:lnTo>
                  <a:lnTo>
                    <a:pt x="158" y="746"/>
                  </a:lnTo>
                  <a:lnTo>
                    <a:pt x="154" y="728"/>
                  </a:lnTo>
                  <a:lnTo>
                    <a:pt x="154" y="728"/>
                  </a:lnTo>
                  <a:lnTo>
                    <a:pt x="150" y="706"/>
                  </a:lnTo>
                  <a:lnTo>
                    <a:pt x="150" y="706"/>
                  </a:lnTo>
                  <a:lnTo>
                    <a:pt x="146" y="648"/>
                  </a:lnTo>
                  <a:lnTo>
                    <a:pt x="134" y="586"/>
                  </a:lnTo>
                  <a:lnTo>
                    <a:pt x="120" y="540"/>
                  </a:lnTo>
                  <a:lnTo>
                    <a:pt x="108" y="652"/>
                  </a:lnTo>
                  <a:lnTo>
                    <a:pt x="108" y="652"/>
                  </a:lnTo>
                  <a:lnTo>
                    <a:pt x="108" y="686"/>
                  </a:lnTo>
                  <a:lnTo>
                    <a:pt x="108" y="686"/>
                  </a:lnTo>
                  <a:lnTo>
                    <a:pt x="106" y="768"/>
                  </a:lnTo>
                  <a:lnTo>
                    <a:pt x="108" y="820"/>
                  </a:lnTo>
                  <a:lnTo>
                    <a:pt x="100" y="830"/>
                  </a:lnTo>
                  <a:lnTo>
                    <a:pt x="100" y="860"/>
                  </a:lnTo>
                  <a:lnTo>
                    <a:pt x="80" y="866"/>
                  </a:lnTo>
                  <a:lnTo>
                    <a:pt x="70" y="868"/>
                  </a:lnTo>
                  <a:lnTo>
                    <a:pt x="66" y="882"/>
                  </a:lnTo>
                  <a:lnTo>
                    <a:pt x="66" y="882"/>
                  </a:lnTo>
                  <a:lnTo>
                    <a:pt x="42" y="884"/>
                  </a:lnTo>
                  <a:lnTo>
                    <a:pt x="42" y="884"/>
                  </a:lnTo>
                  <a:lnTo>
                    <a:pt x="22" y="884"/>
                  </a:lnTo>
                  <a:lnTo>
                    <a:pt x="16" y="882"/>
                  </a:lnTo>
                  <a:lnTo>
                    <a:pt x="12" y="878"/>
                  </a:lnTo>
                  <a:lnTo>
                    <a:pt x="12" y="878"/>
                  </a:lnTo>
                  <a:lnTo>
                    <a:pt x="10" y="874"/>
                  </a:lnTo>
                  <a:lnTo>
                    <a:pt x="12" y="868"/>
                  </a:lnTo>
                  <a:lnTo>
                    <a:pt x="26" y="862"/>
                  </a:lnTo>
                  <a:lnTo>
                    <a:pt x="52" y="824"/>
                  </a:lnTo>
                  <a:lnTo>
                    <a:pt x="50" y="810"/>
                  </a:lnTo>
                  <a:lnTo>
                    <a:pt x="50" y="810"/>
                  </a:lnTo>
                  <a:lnTo>
                    <a:pt x="48" y="792"/>
                  </a:lnTo>
                  <a:lnTo>
                    <a:pt x="48" y="778"/>
                  </a:lnTo>
                  <a:lnTo>
                    <a:pt x="48" y="778"/>
                  </a:lnTo>
                  <a:lnTo>
                    <a:pt x="48" y="754"/>
                  </a:lnTo>
                  <a:lnTo>
                    <a:pt x="48" y="754"/>
                  </a:lnTo>
                  <a:lnTo>
                    <a:pt x="52" y="734"/>
                  </a:lnTo>
                  <a:lnTo>
                    <a:pt x="52" y="734"/>
                  </a:lnTo>
                  <a:lnTo>
                    <a:pt x="48" y="712"/>
                  </a:lnTo>
                  <a:lnTo>
                    <a:pt x="48" y="712"/>
                  </a:lnTo>
                  <a:lnTo>
                    <a:pt x="48" y="684"/>
                  </a:lnTo>
                  <a:lnTo>
                    <a:pt x="48" y="684"/>
                  </a:lnTo>
                  <a:lnTo>
                    <a:pt x="52" y="628"/>
                  </a:lnTo>
                  <a:lnTo>
                    <a:pt x="52" y="628"/>
                  </a:lnTo>
                  <a:lnTo>
                    <a:pt x="48" y="614"/>
                  </a:lnTo>
                  <a:lnTo>
                    <a:pt x="46" y="598"/>
                  </a:lnTo>
                  <a:lnTo>
                    <a:pt x="46" y="598"/>
                  </a:lnTo>
                  <a:lnTo>
                    <a:pt x="40" y="484"/>
                  </a:lnTo>
                  <a:lnTo>
                    <a:pt x="22" y="478"/>
                  </a:lnTo>
                  <a:lnTo>
                    <a:pt x="28" y="372"/>
                  </a:lnTo>
                  <a:lnTo>
                    <a:pt x="22" y="358"/>
                  </a:lnTo>
                  <a:lnTo>
                    <a:pt x="22" y="358"/>
                  </a:lnTo>
                  <a:lnTo>
                    <a:pt x="8" y="312"/>
                  </a:lnTo>
                  <a:lnTo>
                    <a:pt x="8" y="312"/>
                  </a:lnTo>
                  <a:lnTo>
                    <a:pt x="0" y="276"/>
                  </a:lnTo>
                  <a:lnTo>
                    <a:pt x="0" y="276"/>
                  </a:lnTo>
                  <a:lnTo>
                    <a:pt x="2" y="254"/>
                  </a:lnTo>
                  <a:lnTo>
                    <a:pt x="4" y="244"/>
                  </a:lnTo>
                  <a:lnTo>
                    <a:pt x="8" y="236"/>
                  </a:lnTo>
                  <a:lnTo>
                    <a:pt x="8" y="236"/>
                  </a:lnTo>
                  <a:lnTo>
                    <a:pt x="18" y="198"/>
                  </a:lnTo>
                  <a:lnTo>
                    <a:pt x="18" y="198"/>
                  </a:lnTo>
                  <a:lnTo>
                    <a:pt x="22" y="166"/>
                  </a:lnTo>
                  <a:lnTo>
                    <a:pt x="22" y="166"/>
                  </a:lnTo>
                  <a:lnTo>
                    <a:pt x="26" y="162"/>
                  </a:lnTo>
                  <a:lnTo>
                    <a:pt x="34" y="152"/>
                  </a:lnTo>
                  <a:lnTo>
                    <a:pt x="34" y="152"/>
                  </a:lnTo>
                  <a:lnTo>
                    <a:pt x="40" y="148"/>
                  </a:lnTo>
                  <a:lnTo>
                    <a:pt x="46" y="146"/>
                  </a:lnTo>
                  <a:lnTo>
                    <a:pt x="68" y="142"/>
                  </a:lnTo>
                  <a:lnTo>
                    <a:pt x="68" y="142"/>
                  </a:lnTo>
                  <a:lnTo>
                    <a:pt x="80" y="138"/>
                  </a:lnTo>
                  <a:lnTo>
                    <a:pt x="100" y="124"/>
                  </a:lnTo>
                  <a:lnTo>
                    <a:pt x="104" y="110"/>
                  </a:lnTo>
                  <a:lnTo>
                    <a:pt x="104" y="110"/>
                  </a:lnTo>
                  <a:lnTo>
                    <a:pt x="104" y="92"/>
                  </a:lnTo>
                  <a:lnTo>
                    <a:pt x="104" y="92"/>
                  </a:lnTo>
                  <a:lnTo>
                    <a:pt x="100" y="78"/>
                  </a:lnTo>
                  <a:lnTo>
                    <a:pt x="100" y="78"/>
                  </a:lnTo>
                  <a:lnTo>
                    <a:pt x="94" y="54"/>
                  </a:lnTo>
                  <a:lnTo>
                    <a:pt x="94" y="54"/>
                  </a:lnTo>
                  <a:lnTo>
                    <a:pt x="94" y="48"/>
                  </a:lnTo>
                  <a:lnTo>
                    <a:pt x="94" y="42"/>
                  </a:lnTo>
                  <a:lnTo>
                    <a:pt x="100" y="24"/>
                  </a:lnTo>
                  <a:lnTo>
                    <a:pt x="106" y="12"/>
                  </a:lnTo>
                  <a:lnTo>
                    <a:pt x="106" y="12"/>
                  </a:lnTo>
                  <a:lnTo>
                    <a:pt x="122" y="4"/>
                  </a:lnTo>
                  <a:lnTo>
                    <a:pt x="134" y="0"/>
                  </a:lnTo>
                  <a:lnTo>
                    <a:pt x="134" y="0"/>
                  </a:lnTo>
                  <a:lnTo>
                    <a:pt x="146" y="0"/>
                  </a:lnTo>
                  <a:lnTo>
                    <a:pt x="156" y="4"/>
                  </a:lnTo>
                  <a:lnTo>
                    <a:pt x="164" y="8"/>
                  </a:lnTo>
                  <a:lnTo>
                    <a:pt x="172" y="14"/>
                  </a:lnTo>
                  <a:lnTo>
                    <a:pt x="172" y="14"/>
                  </a:lnTo>
                  <a:lnTo>
                    <a:pt x="176" y="18"/>
                  </a:lnTo>
                  <a:lnTo>
                    <a:pt x="178" y="22"/>
                  </a:lnTo>
                  <a:lnTo>
                    <a:pt x="178" y="26"/>
                  </a:lnTo>
                  <a:lnTo>
                    <a:pt x="178" y="30"/>
                  </a:lnTo>
                  <a:lnTo>
                    <a:pt x="178" y="30"/>
                  </a:lnTo>
                  <a:lnTo>
                    <a:pt x="174" y="48"/>
                  </a:lnTo>
                  <a:lnTo>
                    <a:pt x="174" y="48"/>
                  </a:lnTo>
                  <a:lnTo>
                    <a:pt x="172" y="76"/>
                  </a:lnTo>
                  <a:lnTo>
                    <a:pt x="172" y="76"/>
                  </a:lnTo>
                  <a:lnTo>
                    <a:pt x="168" y="98"/>
                  </a:lnTo>
                  <a:lnTo>
                    <a:pt x="166" y="110"/>
                  </a:lnTo>
                  <a:lnTo>
                    <a:pt x="166" y="110"/>
                  </a:lnTo>
                  <a:lnTo>
                    <a:pt x="174" y="122"/>
                  </a:lnTo>
                  <a:lnTo>
                    <a:pt x="178" y="126"/>
                  </a:lnTo>
                  <a:lnTo>
                    <a:pt x="182" y="128"/>
                  </a:lnTo>
                  <a:lnTo>
                    <a:pt x="182" y="128"/>
                  </a:lnTo>
                  <a:lnTo>
                    <a:pt x="196" y="138"/>
                  </a:lnTo>
                  <a:lnTo>
                    <a:pt x="216" y="148"/>
                  </a:lnTo>
                  <a:lnTo>
                    <a:pt x="216" y="148"/>
                  </a:lnTo>
                  <a:lnTo>
                    <a:pt x="224" y="154"/>
                  </a:lnTo>
                  <a:lnTo>
                    <a:pt x="244" y="166"/>
                  </a:lnTo>
                  <a:lnTo>
                    <a:pt x="252" y="216"/>
                  </a:lnTo>
                  <a:lnTo>
                    <a:pt x="252" y="262"/>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5" name="Freeform 11"/>
            <p:cNvSpPr>
              <a:spLocks noEditPoints="1"/>
            </p:cNvSpPr>
            <p:nvPr userDrawn="1"/>
          </p:nvSpPr>
          <p:spPr bwMode="auto">
            <a:xfrm>
              <a:off x="5966634" y="2908500"/>
              <a:ext cx="1541046" cy="3644699"/>
            </a:xfrm>
            <a:custGeom>
              <a:avLst/>
              <a:gdLst/>
              <a:ahLst/>
              <a:cxnLst>
                <a:cxn ang="0">
                  <a:pos x="60" y="20"/>
                </a:cxn>
                <a:cxn ang="0">
                  <a:pos x="86" y="0"/>
                </a:cxn>
                <a:cxn ang="0">
                  <a:pos x="126" y="10"/>
                </a:cxn>
                <a:cxn ang="0">
                  <a:pos x="152" y="46"/>
                </a:cxn>
                <a:cxn ang="0">
                  <a:pos x="150" y="72"/>
                </a:cxn>
                <a:cxn ang="0">
                  <a:pos x="132" y="88"/>
                </a:cxn>
                <a:cxn ang="0">
                  <a:pos x="130" y="100"/>
                </a:cxn>
                <a:cxn ang="0">
                  <a:pos x="100" y="136"/>
                </a:cxn>
                <a:cxn ang="0">
                  <a:pos x="106" y="146"/>
                </a:cxn>
                <a:cxn ang="0">
                  <a:pos x="120" y="150"/>
                </a:cxn>
                <a:cxn ang="0">
                  <a:pos x="146" y="194"/>
                </a:cxn>
                <a:cxn ang="0">
                  <a:pos x="170" y="264"/>
                </a:cxn>
                <a:cxn ang="0">
                  <a:pos x="196" y="354"/>
                </a:cxn>
                <a:cxn ang="0">
                  <a:pos x="304" y="556"/>
                </a:cxn>
                <a:cxn ang="0">
                  <a:pos x="320" y="618"/>
                </a:cxn>
                <a:cxn ang="0">
                  <a:pos x="314" y="696"/>
                </a:cxn>
                <a:cxn ang="0">
                  <a:pos x="314" y="784"/>
                </a:cxn>
                <a:cxn ang="0">
                  <a:pos x="318" y="806"/>
                </a:cxn>
                <a:cxn ang="0">
                  <a:pos x="372" y="850"/>
                </a:cxn>
                <a:cxn ang="0">
                  <a:pos x="378" y="856"/>
                </a:cxn>
                <a:cxn ang="0">
                  <a:pos x="344" y="876"/>
                </a:cxn>
                <a:cxn ang="0">
                  <a:pos x="280" y="870"/>
                </a:cxn>
                <a:cxn ang="0">
                  <a:pos x="254" y="864"/>
                </a:cxn>
                <a:cxn ang="0">
                  <a:pos x="248" y="838"/>
                </a:cxn>
                <a:cxn ang="0">
                  <a:pos x="254" y="818"/>
                </a:cxn>
                <a:cxn ang="0">
                  <a:pos x="260" y="766"/>
                </a:cxn>
                <a:cxn ang="0">
                  <a:pos x="264" y="640"/>
                </a:cxn>
                <a:cxn ang="0">
                  <a:pos x="254" y="606"/>
                </a:cxn>
                <a:cxn ang="0">
                  <a:pos x="232" y="608"/>
                </a:cxn>
                <a:cxn ang="0">
                  <a:pos x="126" y="672"/>
                </a:cxn>
                <a:cxn ang="0">
                  <a:pos x="124" y="790"/>
                </a:cxn>
                <a:cxn ang="0">
                  <a:pos x="134" y="830"/>
                </a:cxn>
                <a:cxn ang="0">
                  <a:pos x="162" y="880"/>
                </a:cxn>
                <a:cxn ang="0">
                  <a:pos x="144" y="894"/>
                </a:cxn>
                <a:cxn ang="0">
                  <a:pos x="102" y="892"/>
                </a:cxn>
                <a:cxn ang="0">
                  <a:pos x="76" y="880"/>
                </a:cxn>
                <a:cxn ang="0">
                  <a:pos x="70" y="868"/>
                </a:cxn>
                <a:cxn ang="0">
                  <a:pos x="76" y="830"/>
                </a:cxn>
                <a:cxn ang="0">
                  <a:pos x="68" y="722"/>
                </a:cxn>
                <a:cxn ang="0">
                  <a:pos x="66" y="632"/>
                </a:cxn>
                <a:cxn ang="0">
                  <a:pos x="56" y="614"/>
                </a:cxn>
                <a:cxn ang="0">
                  <a:pos x="60" y="572"/>
                </a:cxn>
                <a:cxn ang="0">
                  <a:pos x="58" y="484"/>
                </a:cxn>
                <a:cxn ang="0">
                  <a:pos x="6" y="374"/>
                </a:cxn>
                <a:cxn ang="0">
                  <a:pos x="4" y="178"/>
                </a:cxn>
                <a:cxn ang="0">
                  <a:pos x="10" y="150"/>
                </a:cxn>
                <a:cxn ang="0">
                  <a:pos x="18" y="114"/>
                </a:cxn>
                <a:cxn ang="0">
                  <a:pos x="28" y="94"/>
                </a:cxn>
                <a:cxn ang="0">
                  <a:pos x="38" y="80"/>
                </a:cxn>
                <a:cxn ang="0">
                  <a:pos x="44" y="50"/>
                </a:cxn>
                <a:cxn ang="0">
                  <a:pos x="38" y="284"/>
                </a:cxn>
                <a:cxn ang="0">
                  <a:pos x="42" y="370"/>
                </a:cxn>
                <a:cxn ang="0">
                  <a:pos x="54" y="422"/>
                </a:cxn>
                <a:cxn ang="0">
                  <a:pos x="70" y="390"/>
                </a:cxn>
                <a:cxn ang="0">
                  <a:pos x="74" y="340"/>
                </a:cxn>
                <a:cxn ang="0">
                  <a:pos x="50" y="262"/>
                </a:cxn>
                <a:cxn ang="0">
                  <a:pos x="44" y="242"/>
                </a:cxn>
                <a:cxn ang="0">
                  <a:pos x="38" y="266"/>
                </a:cxn>
              </a:cxnLst>
              <a:rect l="0" t="0" r="r" b="b"/>
              <a:pathLst>
                <a:path w="378" h="894">
                  <a:moveTo>
                    <a:pt x="46" y="44"/>
                  </a:moveTo>
                  <a:lnTo>
                    <a:pt x="46" y="44"/>
                  </a:lnTo>
                  <a:lnTo>
                    <a:pt x="60" y="20"/>
                  </a:lnTo>
                  <a:lnTo>
                    <a:pt x="60" y="20"/>
                  </a:lnTo>
                  <a:lnTo>
                    <a:pt x="64" y="14"/>
                  </a:lnTo>
                  <a:lnTo>
                    <a:pt x="70" y="8"/>
                  </a:lnTo>
                  <a:lnTo>
                    <a:pt x="78" y="4"/>
                  </a:lnTo>
                  <a:lnTo>
                    <a:pt x="86" y="0"/>
                  </a:lnTo>
                  <a:lnTo>
                    <a:pt x="86" y="0"/>
                  </a:lnTo>
                  <a:lnTo>
                    <a:pt x="102" y="2"/>
                  </a:lnTo>
                  <a:lnTo>
                    <a:pt x="116" y="6"/>
                  </a:lnTo>
                  <a:lnTo>
                    <a:pt x="126" y="10"/>
                  </a:lnTo>
                  <a:lnTo>
                    <a:pt x="136" y="18"/>
                  </a:lnTo>
                  <a:lnTo>
                    <a:pt x="144" y="26"/>
                  </a:lnTo>
                  <a:lnTo>
                    <a:pt x="148" y="34"/>
                  </a:lnTo>
                  <a:lnTo>
                    <a:pt x="152" y="46"/>
                  </a:lnTo>
                  <a:lnTo>
                    <a:pt x="152" y="58"/>
                  </a:lnTo>
                  <a:lnTo>
                    <a:pt x="152" y="58"/>
                  </a:lnTo>
                  <a:lnTo>
                    <a:pt x="152" y="66"/>
                  </a:lnTo>
                  <a:lnTo>
                    <a:pt x="150" y="72"/>
                  </a:lnTo>
                  <a:lnTo>
                    <a:pt x="146" y="76"/>
                  </a:lnTo>
                  <a:lnTo>
                    <a:pt x="142" y="80"/>
                  </a:lnTo>
                  <a:lnTo>
                    <a:pt x="142" y="80"/>
                  </a:lnTo>
                  <a:lnTo>
                    <a:pt x="132" y="88"/>
                  </a:lnTo>
                  <a:lnTo>
                    <a:pt x="132" y="88"/>
                  </a:lnTo>
                  <a:lnTo>
                    <a:pt x="134" y="92"/>
                  </a:lnTo>
                  <a:lnTo>
                    <a:pt x="134" y="92"/>
                  </a:lnTo>
                  <a:lnTo>
                    <a:pt x="130" y="100"/>
                  </a:lnTo>
                  <a:lnTo>
                    <a:pt x="124" y="108"/>
                  </a:lnTo>
                  <a:lnTo>
                    <a:pt x="114" y="120"/>
                  </a:lnTo>
                  <a:lnTo>
                    <a:pt x="100" y="130"/>
                  </a:lnTo>
                  <a:lnTo>
                    <a:pt x="100" y="136"/>
                  </a:lnTo>
                  <a:lnTo>
                    <a:pt x="100" y="136"/>
                  </a:lnTo>
                  <a:lnTo>
                    <a:pt x="100" y="140"/>
                  </a:lnTo>
                  <a:lnTo>
                    <a:pt x="102" y="144"/>
                  </a:lnTo>
                  <a:lnTo>
                    <a:pt x="106" y="146"/>
                  </a:lnTo>
                  <a:lnTo>
                    <a:pt x="110" y="148"/>
                  </a:lnTo>
                  <a:lnTo>
                    <a:pt x="110" y="148"/>
                  </a:lnTo>
                  <a:lnTo>
                    <a:pt x="116" y="148"/>
                  </a:lnTo>
                  <a:lnTo>
                    <a:pt x="120" y="150"/>
                  </a:lnTo>
                  <a:lnTo>
                    <a:pt x="124" y="154"/>
                  </a:lnTo>
                  <a:lnTo>
                    <a:pt x="126" y="158"/>
                  </a:lnTo>
                  <a:lnTo>
                    <a:pt x="126" y="158"/>
                  </a:lnTo>
                  <a:lnTo>
                    <a:pt x="146" y="194"/>
                  </a:lnTo>
                  <a:lnTo>
                    <a:pt x="154" y="204"/>
                  </a:lnTo>
                  <a:lnTo>
                    <a:pt x="162" y="210"/>
                  </a:lnTo>
                  <a:lnTo>
                    <a:pt x="162" y="210"/>
                  </a:lnTo>
                  <a:lnTo>
                    <a:pt x="170" y="264"/>
                  </a:lnTo>
                  <a:lnTo>
                    <a:pt x="174" y="302"/>
                  </a:lnTo>
                  <a:lnTo>
                    <a:pt x="174" y="302"/>
                  </a:lnTo>
                  <a:lnTo>
                    <a:pt x="182" y="324"/>
                  </a:lnTo>
                  <a:lnTo>
                    <a:pt x="196" y="354"/>
                  </a:lnTo>
                  <a:lnTo>
                    <a:pt x="240" y="442"/>
                  </a:lnTo>
                  <a:lnTo>
                    <a:pt x="240" y="442"/>
                  </a:lnTo>
                  <a:lnTo>
                    <a:pt x="286" y="528"/>
                  </a:lnTo>
                  <a:lnTo>
                    <a:pt x="304" y="556"/>
                  </a:lnTo>
                  <a:lnTo>
                    <a:pt x="316" y="578"/>
                  </a:lnTo>
                  <a:lnTo>
                    <a:pt x="316" y="578"/>
                  </a:lnTo>
                  <a:lnTo>
                    <a:pt x="320" y="596"/>
                  </a:lnTo>
                  <a:lnTo>
                    <a:pt x="320" y="618"/>
                  </a:lnTo>
                  <a:lnTo>
                    <a:pt x="320" y="618"/>
                  </a:lnTo>
                  <a:lnTo>
                    <a:pt x="318" y="648"/>
                  </a:lnTo>
                  <a:lnTo>
                    <a:pt x="314" y="696"/>
                  </a:lnTo>
                  <a:lnTo>
                    <a:pt x="314" y="696"/>
                  </a:lnTo>
                  <a:lnTo>
                    <a:pt x="312" y="740"/>
                  </a:lnTo>
                  <a:lnTo>
                    <a:pt x="312" y="772"/>
                  </a:lnTo>
                  <a:lnTo>
                    <a:pt x="312" y="784"/>
                  </a:lnTo>
                  <a:lnTo>
                    <a:pt x="314" y="784"/>
                  </a:lnTo>
                  <a:lnTo>
                    <a:pt x="314" y="784"/>
                  </a:lnTo>
                  <a:lnTo>
                    <a:pt x="316" y="796"/>
                  </a:lnTo>
                  <a:lnTo>
                    <a:pt x="318" y="806"/>
                  </a:lnTo>
                  <a:lnTo>
                    <a:pt x="318" y="806"/>
                  </a:lnTo>
                  <a:lnTo>
                    <a:pt x="326" y="822"/>
                  </a:lnTo>
                  <a:lnTo>
                    <a:pt x="338" y="836"/>
                  </a:lnTo>
                  <a:lnTo>
                    <a:pt x="354" y="844"/>
                  </a:lnTo>
                  <a:lnTo>
                    <a:pt x="372" y="850"/>
                  </a:lnTo>
                  <a:lnTo>
                    <a:pt x="372" y="850"/>
                  </a:lnTo>
                  <a:lnTo>
                    <a:pt x="376" y="852"/>
                  </a:lnTo>
                  <a:lnTo>
                    <a:pt x="378" y="856"/>
                  </a:lnTo>
                  <a:lnTo>
                    <a:pt x="378" y="856"/>
                  </a:lnTo>
                  <a:lnTo>
                    <a:pt x="376" y="866"/>
                  </a:lnTo>
                  <a:lnTo>
                    <a:pt x="370" y="872"/>
                  </a:lnTo>
                  <a:lnTo>
                    <a:pt x="358" y="874"/>
                  </a:lnTo>
                  <a:lnTo>
                    <a:pt x="344" y="876"/>
                  </a:lnTo>
                  <a:lnTo>
                    <a:pt x="344" y="876"/>
                  </a:lnTo>
                  <a:lnTo>
                    <a:pt x="312" y="872"/>
                  </a:lnTo>
                  <a:lnTo>
                    <a:pt x="312" y="872"/>
                  </a:lnTo>
                  <a:lnTo>
                    <a:pt x="280" y="870"/>
                  </a:lnTo>
                  <a:lnTo>
                    <a:pt x="280" y="870"/>
                  </a:lnTo>
                  <a:lnTo>
                    <a:pt x="268" y="870"/>
                  </a:lnTo>
                  <a:lnTo>
                    <a:pt x="260" y="868"/>
                  </a:lnTo>
                  <a:lnTo>
                    <a:pt x="254" y="864"/>
                  </a:lnTo>
                  <a:lnTo>
                    <a:pt x="252" y="858"/>
                  </a:lnTo>
                  <a:lnTo>
                    <a:pt x="252" y="858"/>
                  </a:lnTo>
                  <a:lnTo>
                    <a:pt x="250" y="852"/>
                  </a:lnTo>
                  <a:lnTo>
                    <a:pt x="248" y="838"/>
                  </a:lnTo>
                  <a:lnTo>
                    <a:pt x="248" y="838"/>
                  </a:lnTo>
                  <a:lnTo>
                    <a:pt x="250" y="828"/>
                  </a:lnTo>
                  <a:lnTo>
                    <a:pt x="254" y="818"/>
                  </a:lnTo>
                  <a:lnTo>
                    <a:pt x="254" y="818"/>
                  </a:lnTo>
                  <a:lnTo>
                    <a:pt x="260" y="804"/>
                  </a:lnTo>
                  <a:lnTo>
                    <a:pt x="260" y="804"/>
                  </a:lnTo>
                  <a:lnTo>
                    <a:pt x="260" y="766"/>
                  </a:lnTo>
                  <a:lnTo>
                    <a:pt x="260" y="766"/>
                  </a:lnTo>
                  <a:lnTo>
                    <a:pt x="262" y="702"/>
                  </a:lnTo>
                  <a:lnTo>
                    <a:pt x="262" y="702"/>
                  </a:lnTo>
                  <a:lnTo>
                    <a:pt x="264" y="640"/>
                  </a:lnTo>
                  <a:lnTo>
                    <a:pt x="264" y="640"/>
                  </a:lnTo>
                  <a:lnTo>
                    <a:pt x="262" y="624"/>
                  </a:lnTo>
                  <a:lnTo>
                    <a:pt x="258" y="610"/>
                  </a:lnTo>
                  <a:lnTo>
                    <a:pt x="258" y="610"/>
                  </a:lnTo>
                  <a:lnTo>
                    <a:pt x="254" y="606"/>
                  </a:lnTo>
                  <a:lnTo>
                    <a:pt x="246" y="606"/>
                  </a:lnTo>
                  <a:lnTo>
                    <a:pt x="246" y="606"/>
                  </a:lnTo>
                  <a:lnTo>
                    <a:pt x="232" y="608"/>
                  </a:lnTo>
                  <a:lnTo>
                    <a:pt x="232" y="608"/>
                  </a:lnTo>
                  <a:lnTo>
                    <a:pt x="136" y="628"/>
                  </a:lnTo>
                  <a:lnTo>
                    <a:pt x="136" y="628"/>
                  </a:lnTo>
                  <a:lnTo>
                    <a:pt x="130" y="648"/>
                  </a:lnTo>
                  <a:lnTo>
                    <a:pt x="126" y="672"/>
                  </a:lnTo>
                  <a:lnTo>
                    <a:pt x="124" y="702"/>
                  </a:lnTo>
                  <a:lnTo>
                    <a:pt x="124" y="736"/>
                  </a:lnTo>
                  <a:lnTo>
                    <a:pt x="124" y="736"/>
                  </a:lnTo>
                  <a:lnTo>
                    <a:pt x="124" y="790"/>
                  </a:lnTo>
                  <a:lnTo>
                    <a:pt x="124" y="790"/>
                  </a:lnTo>
                  <a:lnTo>
                    <a:pt x="126" y="806"/>
                  </a:lnTo>
                  <a:lnTo>
                    <a:pt x="130" y="818"/>
                  </a:lnTo>
                  <a:lnTo>
                    <a:pt x="134" y="830"/>
                  </a:lnTo>
                  <a:lnTo>
                    <a:pt x="140" y="840"/>
                  </a:lnTo>
                  <a:lnTo>
                    <a:pt x="140" y="840"/>
                  </a:lnTo>
                  <a:lnTo>
                    <a:pt x="152" y="860"/>
                  </a:lnTo>
                  <a:lnTo>
                    <a:pt x="162" y="880"/>
                  </a:lnTo>
                  <a:lnTo>
                    <a:pt x="162" y="880"/>
                  </a:lnTo>
                  <a:lnTo>
                    <a:pt x="160" y="886"/>
                  </a:lnTo>
                  <a:lnTo>
                    <a:pt x="154" y="892"/>
                  </a:lnTo>
                  <a:lnTo>
                    <a:pt x="144" y="894"/>
                  </a:lnTo>
                  <a:lnTo>
                    <a:pt x="132" y="894"/>
                  </a:lnTo>
                  <a:lnTo>
                    <a:pt x="132" y="894"/>
                  </a:lnTo>
                  <a:lnTo>
                    <a:pt x="116" y="894"/>
                  </a:lnTo>
                  <a:lnTo>
                    <a:pt x="102" y="892"/>
                  </a:lnTo>
                  <a:lnTo>
                    <a:pt x="90" y="888"/>
                  </a:lnTo>
                  <a:lnTo>
                    <a:pt x="80" y="882"/>
                  </a:lnTo>
                  <a:lnTo>
                    <a:pt x="80" y="882"/>
                  </a:lnTo>
                  <a:lnTo>
                    <a:pt x="76" y="880"/>
                  </a:lnTo>
                  <a:lnTo>
                    <a:pt x="74" y="876"/>
                  </a:lnTo>
                  <a:lnTo>
                    <a:pt x="72" y="872"/>
                  </a:lnTo>
                  <a:lnTo>
                    <a:pt x="70" y="868"/>
                  </a:lnTo>
                  <a:lnTo>
                    <a:pt x="70" y="868"/>
                  </a:lnTo>
                  <a:lnTo>
                    <a:pt x="74" y="848"/>
                  </a:lnTo>
                  <a:lnTo>
                    <a:pt x="74" y="848"/>
                  </a:lnTo>
                  <a:lnTo>
                    <a:pt x="76" y="830"/>
                  </a:lnTo>
                  <a:lnTo>
                    <a:pt x="76" y="830"/>
                  </a:lnTo>
                  <a:lnTo>
                    <a:pt x="72" y="776"/>
                  </a:lnTo>
                  <a:lnTo>
                    <a:pt x="72" y="776"/>
                  </a:lnTo>
                  <a:lnTo>
                    <a:pt x="68" y="722"/>
                  </a:lnTo>
                  <a:lnTo>
                    <a:pt x="68" y="722"/>
                  </a:lnTo>
                  <a:lnTo>
                    <a:pt x="70" y="676"/>
                  </a:lnTo>
                  <a:lnTo>
                    <a:pt x="74" y="632"/>
                  </a:lnTo>
                  <a:lnTo>
                    <a:pt x="74" y="632"/>
                  </a:lnTo>
                  <a:lnTo>
                    <a:pt x="66" y="632"/>
                  </a:lnTo>
                  <a:lnTo>
                    <a:pt x="60" y="628"/>
                  </a:lnTo>
                  <a:lnTo>
                    <a:pt x="56" y="622"/>
                  </a:lnTo>
                  <a:lnTo>
                    <a:pt x="56" y="614"/>
                  </a:lnTo>
                  <a:lnTo>
                    <a:pt x="56" y="614"/>
                  </a:lnTo>
                  <a:lnTo>
                    <a:pt x="58" y="594"/>
                  </a:lnTo>
                  <a:lnTo>
                    <a:pt x="58" y="594"/>
                  </a:lnTo>
                  <a:lnTo>
                    <a:pt x="60" y="572"/>
                  </a:lnTo>
                  <a:lnTo>
                    <a:pt x="60" y="572"/>
                  </a:lnTo>
                  <a:lnTo>
                    <a:pt x="58" y="528"/>
                  </a:lnTo>
                  <a:lnTo>
                    <a:pt x="58" y="528"/>
                  </a:lnTo>
                  <a:lnTo>
                    <a:pt x="58" y="484"/>
                  </a:lnTo>
                  <a:lnTo>
                    <a:pt x="58" y="484"/>
                  </a:lnTo>
                  <a:lnTo>
                    <a:pt x="46" y="462"/>
                  </a:lnTo>
                  <a:lnTo>
                    <a:pt x="24" y="418"/>
                  </a:lnTo>
                  <a:lnTo>
                    <a:pt x="24" y="418"/>
                  </a:lnTo>
                  <a:lnTo>
                    <a:pt x="6" y="374"/>
                  </a:lnTo>
                  <a:lnTo>
                    <a:pt x="0" y="356"/>
                  </a:lnTo>
                  <a:lnTo>
                    <a:pt x="0" y="184"/>
                  </a:lnTo>
                  <a:lnTo>
                    <a:pt x="0" y="184"/>
                  </a:lnTo>
                  <a:lnTo>
                    <a:pt x="4" y="178"/>
                  </a:lnTo>
                  <a:lnTo>
                    <a:pt x="6" y="170"/>
                  </a:lnTo>
                  <a:lnTo>
                    <a:pt x="8" y="160"/>
                  </a:lnTo>
                  <a:lnTo>
                    <a:pt x="10" y="150"/>
                  </a:lnTo>
                  <a:lnTo>
                    <a:pt x="10" y="150"/>
                  </a:lnTo>
                  <a:lnTo>
                    <a:pt x="10" y="140"/>
                  </a:lnTo>
                  <a:lnTo>
                    <a:pt x="12" y="130"/>
                  </a:lnTo>
                  <a:lnTo>
                    <a:pt x="14" y="120"/>
                  </a:lnTo>
                  <a:lnTo>
                    <a:pt x="18" y="114"/>
                  </a:lnTo>
                  <a:lnTo>
                    <a:pt x="18" y="114"/>
                  </a:lnTo>
                  <a:lnTo>
                    <a:pt x="24" y="102"/>
                  </a:lnTo>
                  <a:lnTo>
                    <a:pt x="28" y="94"/>
                  </a:lnTo>
                  <a:lnTo>
                    <a:pt x="28" y="94"/>
                  </a:lnTo>
                  <a:lnTo>
                    <a:pt x="28" y="88"/>
                  </a:lnTo>
                  <a:lnTo>
                    <a:pt x="30" y="84"/>
                  </a:lnTo>
                  <a:lnTo>
                    <a:pt x="34" y="80"/>
                  </a:lnTo>
                  <a:lnTo>
                    <a:pt x="38" y="80"/>
                  </a:lnTo>
                  <a:lnTo>
                    <a:pt x="40" y="78"/>
                  </a:lnTo>
                  <a:lnTo>
                    <a:pt x="40" y="78"/>
                  </a:lnTo>
                  <a:lnTo>
                    <a:pt x="42" y="58"/>
                  </a:lnTo>
                  <a:lnTo>
                    <a:pt x="44" y="50"/>
                  </a:lnTo>
                  <a:lnTo>
                    <a:pt x="46" y="44"/>
                  </a:lnTo>
                  <a:lnTo>
                    <a:pt x="46" y="44"/>
                  </a:lnTo>
                  <a:close/>
                  <a:moveTo>
                    <a:pt x="38" y="284"/>
                  </a:moveTo>
                  <a:lnTo>
                    <a:pt x="38" y="284"/>
                  </a:lnTo>
                  <a:lnTo>
                    <a:pt x="36" y="302"/>
                  </a:lnTo>
                  <a:lnTo>
                    <a:pt x="36" y="302"/>
                  </a:lnTo>
                  <a:lnTo>
                    <a:pt x="38" y="332"/>
                  </a:lnTo>
                  <a:lnTo>
                    <a:pt x="42" y="370"/>
                  </a:lnTo>
                  <a:lnTo>
                    <a:pt x="42" y="370"/>
                  </a:lnTo>
                  <a:lnTo>
                    <a:pt x="46" y="392"/>
                  </a:lnTo>
                  <a:lnTo>
                    <a:pt x="48" y="410"/>
                  </a:lnTo>
                  <a:lnTo>
                    <a:pt x="54" y="422"/>
                  </a:lnTo>
                  <a:lnTo>
                    <a:pt x="58" y="428"/>
                  </a:lnTo>
                  <a:lnTo>
                    <a:pt x="58" y="428"/>
                  </a:lnTo>
                  <a:lnTo>
                    <a:pt x="64" y="410"/>
                  </a:lnTo>
                  <a:lnTo>
                    <a:pt x="70" y="390"/>
                  </a:lnTo>
                  <a:lnTo>
                    <a:pt x="74" y="368"/>
                  </a:lnTo>
                  <a:lnTo>
                    <a:pt x="74" y="346"/>
                  </a:lnTo>
                  <a:lnTo>
                    <a:pt x="74" y="340"/>
                  </a:lnTo>
                  <a:lnTo>
                    <a:pt x="74" y="340"/>
                  </a:lnTo>
                  <a:lnTo>
                    <a:pt x="66" y="328"/>
                  </a:lnTo>
                  <a:lnTo>
                    <a:pt x="60" y="312"/>
                  </a:lnTo>
                  <a:lnTo>
                    <a:pt x="54" y="290"/>
                  </a:lnTo>
                  <a:lnTo>
                    <a:pt x="50" y="262"/>
                  </a:lnTo>
                  <a:lnTo>
                    <a:pt x="50" y="262"/>
                  </a:lnTo>
                  <a:lnTo>
                    <a:pt x="48" y="248"/>
                  </a:lnTo>
                  <a:lnTo>
                    <a:pt x="46" y="244"/>
                  </a:lnTo>
                  <a:lnTo>
                    <a:pt x="44" y="242"/>
                  </a:lnTo>
                  <a:lnTo>
                    <a:pt x="44" y="242"/>
                  </a:lnTo>
                  <a:lnTo>
                    <a:pt x="42" y="258"/>
                  </a:lnTo>
                  <a:lnTo>
                    <a:pt x="38" y="266"/>
                  </a:lnTo>
                  <a:lnTo>
                    <a:pt x="38" y="266"/>
                  </a:lnTo>
                  <a:lnTo>
                    <a:pt x="38" y="284"/>
                  </a:lnTo>
                  <a:lnTo>
                    <a:pt x="38" y="284"/>
                  </a:lnTo>
                  <a:close/>
                </a:path>
              </a:pathLst>
            </a:custGeom>
            <a:solidFill>
              <a:schemeClr val="accent2">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8" name="Freeform 14"/>
            <p:cNvSpPr>
              <a:spLocks noEditPoints="1"/>
            </p:cNvSpPr>
            <p:nvPr userDrawn="1"/>
          </p:nvSpPr>
          <p:spPr bwMode="auto">
            <a:xfrm>
              <a:off x="7364125" y="2879927"/>
              <a:ext cx="872442" cy="3644697"/>
            </a:xfrm>
            <a:custGeom>
              <a:avLst/>
              <a:gdLst/>
              <a:ahLst/>
              <a:cxnLst>
                <a:cxn ang="0">
                  <a:pos x="210" y="154"/>
                </a:cxn>
                <a:cxn ang="0">
                  <a:pos x="200" y="164"/>
                </a:cxn>
                <a:cxn ang="0">
                  <a:pos x="210" y="168"/>
                </a:cxn>
                <a:cxn ang="0">
                  <a:pos x="204" y="210"/>
                </a:cxn>
                <a:cxn ang="0">
                  <a:pos x="210" y="310"/>
                </a:cxn>
                <a:cxn ang="0">
                  <a:pos x="204" y="322"/>
                </a:cxn>
                <a:cxn ang="0">
                  <a:pos x="200" y="394"/>
                </a:cxn>
                <a:cxn ang="0">
                  <a:pos x="192" y="422"/>
                </a:cxn>
                <a:cxn ang="0">
                  <a:pos x="200" y="470"/>
                </a:cxn>
                <a:cxn ang="0">
                  <a:pos x="180" y="492"/>
                </a:cxn>
                <a:cxn ang="0">
                  <a:pos x="168" y="554"/>
                </a:cxn>
                <a:cxn ang="0">
                  <a:pos x="166" y="650"/>
                </a:cxn>
                <a:cxn ang="0">
                  <a:pos x="170" y="798"/>
                </a:cxn>
                <a:cxn ang="0">
                  <a:pos x="182" y="834"/>
                </a:cxn>
                <a:cxn ang="0">
                  <a:pos x="170" y="874"/>
                </a:cxn>
                <a:cxn ang="0">
                  <a:pos x="164" y="872"/>
                </a:cxn>
                <a:cxn ang="0">
                  <a:pos x="160" y="862"/>
                </a:cxn>
                <a:cxn ang="0">
                  <a:pos x="146" y="894"/>
                </a:cxn>
                <a:cxn ang="0">
                  <a:pos x="138" y="876"/>
                </a:cxn>
                <a:cxn ang="0">
                  <a:pos x="130" y="864"/>
                </a:cxn>
                <a:cxn ang="0">
                  <a:pos x="106" y="892"/>
                </a:cxn>
                <a:cxn ang="0">
                  <a:pos x="78" y="894"/>
                </a:cxn>
                <a:cxn ang="0">
                  <a:pos x="66" y="878"/>
                </a:cxn>
                <a:cxn ang="0">
                  <a:pos x="82" y="872"/>
                </a:cxn>
                <a:cxn ang="0">
                  <a:pos x="94" y="850"/>
                </a:cxn>
                <a:cxn ang="0">
                  <a:pos x="98" y="820"/>
                </a:cxn>
                <a:cxn ang="0">
                  <a:pos x="82" y="738"/>
                </a:cxn>
                <a:cxn ang="0">
                  <a:pos x="72" y="666"/>
                </a:cxn>
                <a:cxn ang="0">
                  <a:pos x="42" y="526"/>
                </a:cxn>
                <a:cxn ang="0">
                  <a:pos x="28" y="486"/>
                </a:cxn>
                <a:cxn ang="0">
                  <a:pos x="4" y="456"/>
                </a:cxn>
                <a:cxn ang="0">
                  <a:pos x="0" y="404"/>
                </a:cxn>
                <a:cxn ang="0">
                  <a:pos x="30" y="310"/>
                </a:cxn>
                <a:cxn ang="0">
                  <a:pos x="32" y="278"/>
                </a:cxn>
                <a:cxn ang="0">
                  <a:pos x="40" y="248"/>
                </a:cxn>
                <a:cxn ang="0">
                  <a:pos x="32" y="226"/>
                </a:cxn>
                <a:cxn ang="0">
                  <a:pos x="50" y="198"/>
                </a:cxn>
                <a:cxn ang="0">
                  <a:pos x="54" y="180"/>
                </a:cxn>
                <a:cxn ang="0">
                  <a:pos x="44" y="146"/>
                </a:cxn>
                <a:cxn ang="0">
                  <a:pos x="34" y="96"/>
                </a:cxn>
                <a:cxn ang="0">
                  <a:pos x="24" y="50"/>
                </a:cxn>
                <a:cxn ang="0">
                  <a:pos x="54" y="16"/>
                </a:cxn>
                <a:cxn ang="0">
                  <a:pos x="74" y="6"/>
                </a:cxn>
                <a:cxn ang="0">
                  <a:pos x="102" y="0"/>
                </a:cxn>
                <a:cxn ang="0">
                  <a:pos x="124" y="12"/>
                </a:cxn>
                <a:cxn ang="0">
                  <a:pos x="156" y="52"/>
                </a:cxn>
                <a:cxn ang="0">
                  <a:pos x="166" y="84"/>
                </a:cxn>
                <a:cxn ang="0">
                  <a:pos x="178" y="118"/>
                </a:cxn>
                <a:cxn ang="0">
                  <a:pos x="192" y="140"/>
                </a:cxn>
                <a:cxn ang="0">
                  <a:pos x="206" y="146"/>
                </a:cxn>
                <a:cxn ang="0">
                  <a:pos x="146" y="770"/>
                </a:cxn>
                <a:cxn ang="0">
                  <a:pos x="132" y="710"/>
                </a:cxn>
                <a:cxn ang="0">
                  <a:pos x="126" y="734"/>
                </a:cxn>
                <a:cxn ang="0">
                  <a:pos x="128" y="788"/>
                </a:cxn>
                <a:cxn ang="0">
                  <a:pos x="140" y="810"/>
                </a:cxn>
                <a:cxn ang="0">
                  <a:pos x="146" y="780"/>
                </a:cxn>
                <a:cxn ang="0">
                  <a:pos x="176" y="324"/>
                </a:cxn>
                <a:cxn ang="0">
                  <a:pos x="166" y="262"/>
                </a:cxn>
                <a:cxn ang="0">
                  <a:pos x="142" y="304"/>
                </a:cxn>
                <a:cxn ang="0">
                  <a:pos x="138" y="318"/>
                </a:cxn>
                <a:cxn ang="0">
                  <a:pos x="140" y="338"/>
                </a:cxn>
                <a:cxn ang="0">
                  <a:pos x="172" y="380"/>
                </a:cxn>
                <a:cxn ang="0">
                  <a:pos x="176" y="324"/>
                </a:cxn>
              </a:cxnLst>
              <a:rect l="0" t="0" r="r" b="b"/>
              <a:pathLst>
                <a:path w="214" h="894">
                  <a:moveTo>
                    <a:pt x="214" y="148"/>
                  </a:moveTo>
                  <a:lnTo>
                    <a:pt x="214" y="148"/>
                  </a:lnTo>
                  <a:lnTo>
                    <a:pt x="210" y="154"/>
                  </a:lnTo>
                  <a:lnTo>
                    <a:pt x="210" y="154"/>
                  </a:lnTo>
                  <a:lnTo>
                    <a:pt x="204" y="158"/>
                  </a:lnTo>
                  <a:lnTo>
                    <a:pt x="204" y="158"/>
                  </a:lnTo>
                  <a:lnTo>
                    <a:pt x="200" y="162"/>
                  </a:lnTo>
                  <a:lnTo>
                    <a:pt x="200" y="164"/>
                  </a:lnTo>
                  <a:lnTo>
                    <a:pt x="200" y="164"/>
                  </a:lnTo>
                  <a:lnTo>
                    <a:pt x="202" y="166"/>
                  </a:lnTo>
                  <a:lnTo>
                    <a:pt x="210" y="168"/>
                  </a:lnTo>
                  <a:lnTo>
                    <a:pt x="210" y="168"/>
                  </a:lnTo>
                  <a:lnTo>
                    <a:pt x="200" y="180"/>
                  </a:lnTo>
                  <a:lnTo>
                    <a:pt x="200" y="180"/>
                  </a:lnTo>
                  <a:lnTo>
                    <a:pt x="202" y="194"/>
                  </a:lnTo>
                  <a:lnTo>
                    <a:pt x="204" y="210"/>
                  </a:lnTo>
                  <a:lnTo>
                    <a:pt x="204" y="210"/>
                  </a:lnTo>
                  <a:lnTo>
                    <a:pt x="208" y="260"/>
                  </a:lnTo>
                  <a:lnTo>
                    <a:pt x="208" y="260"/>
                  </a:lnTo>
                  <a:lnTo>
                    <a:pt x="210" y="310"/>
                  </a:lnTo>
                  <a:lnTo>
                    <a:pt x="210" y="310"/>
                  </a:lnTo>
                  <a:lnTo>
                    <a:pt x="208" y="316"/>
                  </a:lnTo>
                  <a:lnTo>
                    <a:pt x="204" y="322"/>
                  </a:lnTo>
                  <a:lnTo>
                    <a:pt x="204" y="322"/>
                  </a:lnTo>
                  <a:lnTo>
                    <a:pt x="204" y="366"/>
                  </a:lnTo>
                  <a:lnTo>
                    <a:pt x="204" y="366"/>
                  </a:lnTo>
                  <a:lnTo>
                    <a:pt x="202" y="382"/>
                  </a:lnTo>
                  <a:lnTo>
                    <a:pt x="200" y="394"/>
                  </a:lnTo>
                  <a:lnTo>
                    <a:pt x="196" y="404"/>
                  </a:lnTo>
                  <a:lnTo>
                    <a:pt x="192" y="410"/>
                  </a:lnTo>
                  <a:lnTo>
                    <a:pt x="192" y="410"/>
                  </a:lnTo>
                  <a:lnTo>
                    <a:pt x="192" y="422"/>
                  </a:lnTo>
                  <a:lnTo>
                    <a:pt x="192" y="422"/>
                  </a:lnTo>
                  <a:lnTo>
                    <a:pt x="198" y="446"/>
                  </a:lnTo>
                  <a:lnTo>
                    <a:pt x="200" y="448"/>
                  </a:lnTo>
                  <a:lnTo>
                    <a:pt x="200" y="470"/>
                  </a:lnTo>
                  <a:lnTo>
                    <a:pt x="200" y="470"/>
                  </a:lnTo>
                  <a:lnTo>
                    <a:pt x="194" y="480"/>
                  </a:lnTo>
                  <a:lnTo>
                    <a:pt x="188" y="486"/>
                  </a:lnTo>
                  <a:lnTo>
                    <a:pt x="180" y="492"/>
                  </a:lnTo>
                  <a:lnTo>
                    <a:pt x="170" y="496"/>
                  </a:lnTo>
                  <a:lnTo>
                    <a:pt x="170" y="496"/>
                  </a:lnTo>
                  <a:lnTo>
                    <a:pt x="168" y="554"/>
                  </a:lnTo>
                  <a:lnTo>
                    <a:pt x="168" y="554"/>
                  </a:lnTo>
                  <a:lnTo>
                    <a:pt x="164" y="612"/>
                  </a:lnTo>
                  <a:lnTo>
                    <a:pt x="164" y="612"/>
                  </a:lnTo>
                  <a:lnTo>
                    <a:pt x="166" y="650"/>
                  </a:lnTo>
                  <a:lnTo>
                    <a:pt x="166" y="650"/>
                  </a:lnTo>
                  <a:lnTo>
                    <a:pt x="168" y="688"/>
                  </a:lnTo>
                  <a:lnTo>
                    <a:pt x="168" y="688"/>
                  </a:lnTo>
                  <a:lnTo>
                    <a:pt x="168" y="734"/>
                  </a:lnTo>
                  <a:lnTo>
                    <a:pt x="170" y="798"/>
                  </a:lnTo>
                  <a:lnTo>
                    <a:pt x="172" y="800"/>
                  </a:lnTo>
                  <a:lnTo>
                    <a:pt x="172" y="800"/>
                  </a:lnTo>
                  <a:lnTo>
                    <a:pt x="182" y="834"/>
                  </a:lnTo>
                  <a:lnTo>
                    <a:pt x="182" y="834"/>
                  </a:lnTo>
                  <a:lnTo>
                    <a:pt x="174" y="852"/>
                  </a:lnTo>
                  <a:lnTo>
                    <a:pt x="170" y="868"/>
                  </a:lnTo>
                  <a:lnTo>
                    <a:pt x="170" y="868"/>
                  </a:lnTo>
                  <a:lnTo>
                    <a:pt x="170" y="874"/>
                  </a:lnTo>
                  <a:lnTo>
                    <a:pt x="168" y="876"/>
                  </a:lnTo>
                  <a:lnTo>
                    <a:pt x="168" y="876"/>
                  </a:lnTo>
                  <a:lnTo>
                    <a:pt x="166" y="874"/>
                  </a:lnTo>
                  <a:lnTo>
                    <a:pt x="164" y="872"/>
                  </a:lnTo>
                  <a:lnTo>
                    <a:pt x="164" y="872"/>
                  </a:lnTo>
                  <a:lnTo>
                    <a:pt x="164" y="866"/>
                  </a:lnTo>
                  <a:lnTo>
                    <a:pt x="160" y="862"/>
                  </a:lnTo>
                  <a:lnTo>
                    <a:pt x="160" y="862"/>
                  </a:lnTo>
                  <a:lnTo>
                    <a:pt x="146" y="870"/>
                  </a:lnTo>
                  <a:lnTo>
                    <a:pt x="146" y="872"/>
                  </a:lnTo>
                  <a:lnTo>
                    <a:pt x="146" y="894"/>
                  </a:lnTo>
                  <a:lnTo>
                    <a:pt x="146" y="894"/>
                  </a:lnTo>
                  <a:lnTo>
                    <a:pt x="140" y="894"/>
                  </a:lnTo>
                  <a:lnTo>
                    <a:pt x="138" y="890"/>
                  </a:lnTo>
                  <a:lnTo>
                    <a:pt x="138" y="890"/>
                  </a:lnTo>
                  <a:lnTo>
                    <a:pt x="138" y="876"/>
                  </a:lnTo>
                  <a:lnTo>
                    <a:pt x="138" y="876"/>
                  </a:lnTo>
                  <a:lnTo>
                    <a:pt x="136" y="868"/>
                  </a:lnTo>
                  <a:lnTo>
                    <a:pt x="130" y="864"/>
                  </a:lnTo>
                  <a:lnTo>
                    <a:pt x="130" y="864"/>
                  </a:lnTo>
                  <a:lnTo>
                    <a:pt x="118" y="880"/>
                  </a:lnTo>
                  <a:lnTo>
                    <a:pt x="118" y="880"/>
                  </a:lnTo>
                  <a:lnTo>
                    <a:pt x="112" y="886"/>
                  </a:lnTo>
                  <a:lnTo>
                    <a:pt x="106" y="892"/>
                  </a:lnTo>
                  <a:lnTo>
                    <a:pt x="98" y="894"/>
                  </a:lnTo>
                  <a:lnTo>
                    <a:pt x="90" y="894"/>
                  </a:lnTo>
                  <a:lnTo>
                    <a:pt x="90" y="894"/>
                  </a:lnTo>
                  <a:lnTo>
                    <a:pt x="78" y="894"/>
                  </a:lnTo>
                  <a:lnTo>
                    <a:pt x="70" y="888"/>
                  </a:lnTo>
                  <a:lnTo>
                    <a:pt x="66" y="882"/>
                  </a:lnTo>
                  <a:lnTo>
                    <a:pt x="66" y="882"/>
                  </a:lnTo>
                  <a:lnTo>
                    <a:pt x="66" y="878"/>
                  </a:lnTo>
                  <a:lnTo>
                    <a:pt x="66" y="878"/>
                  </a:lnTo>
                  <a:lnTo>
                    <a:pt x="70" y="874"/>
                  </a:lnTo>
                  <a:lnTo>
                    <a:pt x="70" y="874"/>
                  </a:lnTo>
                  <a:lnTo>
                    <a:pt x="82" y="872"/>
                  </a:lnTo>
                  <a:lnTo>
                    <a:pt x="82" y="872"/>
                  </a:lnTo>
                  <a:lnTo>
                    <a:pt x="86" y="870"/>
                  </a:lnTo>
                  <a:lnTo>
                    <a:pt x="88" y="866"/>
                  </a:lnTo>
                  <a:lnTo>
                    <a:pt x="94" y="850"/>
                  </a:lnTo>
                  <a:lnTo>
                    <a:pt x="94" y="850"/>
                  </a:lnTo>
                  <a:lnTo>
                    <a:pt x="98" y="834"/>
                  </a:lnTo>
                  <a:lnTo>
                    <a:pt x="98" y="820"/>
                  </a:lnTo>
                  <a:lnTo>
                    <a:pt x="98" y="820"/>
                  </a:lnTo>
                  <a:lnTo>
                    <a:pt x="98" y="802"/>
                  </a:lnTo>
                  <a:lnTo>
                    <a:pt x="94" y="782"/>
                  </a:lnTo>
                  <a:lnTo>
                    <a:pt x="90" y="762"/>
                  </a:lnTo>
                  <a:lnTo>
                    <a:pt x="82" y="738"/>
                  </a:lnTo>
                  <a:lnTo>
                    <a:pt x="82" y="738"/>
                  </a:lnTo>
                  <a:lnTo>
                    <a:pt x="78" y="708"/>
                  </a:lnTo>
                  <a:lnTo>
                    <a:pt x="72" y="666"/>
                  </a:lnTo>
                  <a:lnTo>
                    <a:pt x="72" y="666"/>
                  </a:lnTo>
                  <a:lnTo>
                    <a:pt x="50" y="588"/>
                  </a:lnTo>
                  <a:lnTo>
                    <a:pt x="50" y="588"/>
                  </a:lnTo>
                  <a:lnTo>
                    <a:pt x="46" y="562"/>
                  </a:lnTo>
                  <a:lnTo>
                    <a:pt x="42" y="526"/>
                  </a:lnTo>
                  <a:lnTo>
                    <a:pt x="42" y="526"/>
                  </a:lnTo>
                  <a:lnTo>
                    <a:pt x="30" y="488"/>
                  </a:lnTo>
                  <a:lnTo>
                    <a:pt x="28" y="486"/>
                  </a:lnTo>
                  <a:lnTo>
                    <a:pt x="28" y="486"/>
                  </a:lnTo>
                  <a:lnTo>
                    <a:pt x="14" y="484"/>
                  </a:lnTo>
                  <a:lnTo>
                    <a:pt x="14" y="484"/>
                  </a:lnTo>
                  <a:lnTo>
                    <a:pt x="8" y="472"/>
                  </a:lnTo>
                  <a:lnTo>
                    <a:pt x="4" y="456"/>
                  </a:lnTo>
                  <a:lnTo>
                    <a:pt x="2" y="438"/>
                  </a:lnTo>
                  <a:lnTo>
                    <a:pt x="0" y="418"/>
                  </a:lnTo>
                  <a:lnTo>
                    <a:pt x="0" y="404"/>
                  </a:lnTo>
                  <a:lnTo>
                    <a:pt x="0" y="404"/>
                  </a:lnTo>
                  <a:lnTo>
                    <a:pt x="16" y="358"/>
                  </a:lnTo>
                  <a:lnTo>
                    <a:pt x="16" y="358"/>
                  </a:lnTo>
                  <a:lnTo>
                    <a:pt x="30" y="310"/>
                  </a:lnTo>
                  <a:lnTo>
                    <a:pt x="30" y="310"/>
                  </a:lnTo>
                  <a:lnTo>
                    <a:pt x="32" y="300"/>
                  </a:lnTo>
                  <a:lnTo>
                    <a:pt x="32" y="300"/>
                  </a:lnTo>
                  <a:lnTo>
                    <a:pt x="32" y="278"/>
                  </a:lnTo>
                  <a:lnTo>
                    <a:pt x="32" y="278"/>
                  </a:lnTo>
                  <a:lnTo>
                    <a:pt x="32" y="270"/>
                  </a:lnTo>
                  <a:lnTo>
                    <a:pt x="36" y="262"/>
                  </a:lnTo>
                  <a:lnTo>
                    <a:pt x="36" y="262"/>
                  </a:lnTo>
                  <a:lnTo>
                    <a:pt x="40" y="248"/>
                  </a:lnTo>
                  <a:lnTo>
                    <a:pt x="40" y="248"/>
                  </a:lnTo>
                  <a:lnTo>
                    <a:pt x="32" y="232"/>
                  </a:lnTo>
                  <a:lnTo>
                    <a:pt x="32" y="226"/>
                  </a:lnTo>
                  <a:lnTo>
                    <a:pt x="32" y="226"/>
                  </a:lnTo>
                  <a:lnTo>
                    <a:pt x="32" y="216"/>
                  </a:lnTo>
                  <a:lnTo>
                    <a:pt x="36" y="208"/>
                  </a:lnTo>
                  <a:lnTo>
                    <a:pt x="42" y="202"/>
                  </a:lnTo>
                  <a:lnTo>
                    <a:pt x="50" y="198"/>
                  </a:lnTo>
                  <a:lnTo>
                    <a:pt x="50" y="198"/>
                  </a:lnTo>
                  <a:lnTo>
                    <a:pt x="52" y="190"/>
                  </a:lnTo>
                  <a:lnTo>
                    <a:pt x="54" y="180"/>
                  </a:lnTo>
                  <a:lnTo>
                    <a:pt x="54" y="180"/>
                  </a:lnTo>
                  <a:lnTo>
                    <a:pt x="52" y="170"/>
                  </a:lnTo>
                  <a:lnTo>
                    <a:pt x="48" y="158"/>
                  </a:lnTo>
                  <a:lnTo>
                    <a:pt x="48" y="158"/>
                  </a:lnTo>
                  <a:lnTo>
                    <a:pt x="44" y="146"/>
                  </a:lnTo>
                  <a:lnTo>
                    <a:pt x="42" y="136"/>
                  </a:lnTo>
                  <a:lnTo>
                    <a:pt x="42" y="136"/>
                  </a:lnTo>
                  <a:lnTo>
                    <a:pt x="40" y="118"/>
                  </a:lnTo>
                  <a:lnTo>
                    <a:pt x="34" y="96"/>
                  </a:lnTo>
                  <a:lnTo>
                    <a:pt x="34" y="96"/>
                  </a:lnTo>
                  <a:lnTo>
                    <a:pt x="26" y="76"/>
                  </a:lnTo>
                  <a:lnTo>
                    <a:pt x="24" y="54"/>
                  </a:lnTo>
                  <a:lnTo>
                    <a:pt x="24" y="50"/>
                  </a:lnTo>
                  <a:lnTo>
                    <a:pt x="24" y="50"/>
                  </a:lnTo>
                  <a:lnTo>
                    <a:pt x="32" y="38"/>
                  </a:lnTo>
                  <a:lnTo>
                    <a:pt x="42" y="26"/>
                  </a:lnTo>
                  <a:lnTo>
                    <a:pt x="54" y="16"/>
                  </a:lnTo>
                  <a:lnTo>
                    <a:pt x="66" y="8"/>
                  </a:lnTo>
                  <a:lnTo>
                    <a:pt x="66" y="6"/>
                  </a:lnTo>
                  <a:lnTo>
                    <a:pt x="66" y="6"/>
                  </a:lnTo>
                  <a:lnTo>
                    <a:pt x="74" y="6"/>
                  </a:lnTo>
                  <a:lnTo>
                    <a:pt x="84" y="4"/>
                  </a:lnTo>
                  <a:lnTo>
                    <a:pt x="84" y="4"/>
                  </a:lnTo>
                  <a:lnTo>
                    <a:pt x="94" y="0"/>
                  </a:lnTo>
                  <a:lnTo>
                    <a:pt x="102" y="0"/>
                  </a:lnTo>
                  <a:lnTo>
                    <a:pt x="108" y="0"/>
                  </a:lnTo>
                  <a:lnTo>
                    <a:pt x="108" y="0"/>
                  </a:lnTo>
                  <a:lnTo>
                    <a:pt x="116" y="6"/>
                  </a:lnTo>
                  <a:lnTo>
                    <a:pt x="124" y="12"/>
                  </a:lnTo>
                  <a:lnTo>
                    <a:pt x="134" y="22"/>
                  </a:lnTo>
                  <a:lnTo>
                    <a:pt x="142" y="34"/>
                  </a:lnTo>
                  <a:lnTo>
                    <a:pt x="142" y="34"/>
                  </a:lnTo>
                  <a:lnTo>
                    <a:pt x="156" y="52"/>
                  </a:lnTo>
                  <a:lnTo>
                    <a:pt x="156" y="52"/>
                  </a:lnTo>
                  <a:lnTo>
                    <a:pt x="162" y="64"/>
                  </a:lnTo>
                  <a:lnTo>
                    <a:pt x="166" y="84"/>
                  </a:lnTo>
                  <a:lnTo>
                    <a:pt x="166" y="84"/>
                  </a:lnTo>
                  <a:lnTo>
                    <a:pt x="170" y="104"/>
                  </a:lnTo>
                  <a:lnTo>
                    <a:pt x="174" y="112"/>
                  </a:lnTo>
                  <a:lnTo>
                    <a:pt x="178" y="118"/>
                  </a:lnTo>
                  <a:lnTo>
                    <a:pt x="178" y="118"/>
                  </a:lnTo>
                  <a:lnTo>
                    <a:pt x="196" y="132"/>
                  </a:lnTo>
                  <a:lnTo>
                    <a:pt x="196" y="132"/>
                  </a:lnTo>
                  <a:lnTo>
                    <a:pt x="192" y="138"/>
                  </a:lnTo>
                  <a:lnTo>
                    <a:pt x="192" y="140"/>
                  </a:lnTo>
                  <a:lnTo>
                    <a:pt x="192" y="140"/>
                  </a:lnTo>
                  <a:lnTo>
                    <a:pt x="198" y="144"/>
                  </a:lnTo>
                  <a:lnTo>
                    <a:pt x="206" y="146"/>
                  </a:lnTo>
                  <a:lnTo>
                    <a:pt x="206" y="146"/>
                  </a:lnTo>
                  <a:lnTo>
                    <a:pt x="214" y="148"/>
                  </a:lnTo>
                  <a:lnTo>
                    <a:pt x="214" y="148"/>
                  </a:lnTo>
                  <a:close/>
                  <a:moveTo>
                    <a:pt x="146" y="770"/>
                  </a:moveTo>
                  <a:lnTo>
                    <a:pt x="146" y="770"/>
                  </a:lnTo>
                  <a:lnTo>
                    <a:pt x="146" y="754"/>
                  </a:lnTo>
                  <a:lnTo>
                    <a:pt x="142" y="738"/>
                  </a:lnTo>
                  <a:lnTo>
                    <a:pt x="138" y="722"/>
                  </a:lnTo>
                  <a:lnTo>
                    <a:pt x="132" y="710"/>
                  </a:lnTo>
                  <a:lnTo>
                    <a:pt x="132" y="710"/>
                  </a:lnTo>
                  <a:lnTo>
                    <a:pt x="128" y="720"/>
                  </a:lnTo>
                  <a:lnTo>
                    <a:pt x="128" y="734"/>
                  </a:lnTo>
                  <a:lnTo>
                    <a:pt x="126" y="734"/>
                  </a:lnTo>
                  <a:lnTo>
                    <a:pt x="126" y="734"/>
                  </a:lnTo>
                  <a:lnTo>
                    <a:pt x="126" y="774"/>
                  </a:lnTo>
                  <a:lnTo>
                    <a:pt x="126" y="774"/>
                  </a:lnTo>
                  <a:lnTo>
                    <a:pt x="128" y="788"/>
                  </a:lnTo>
                  <a:lnTo>
                    <a:pt x="130" y="798"/>
                  </a:lnTo>
                  <a:lnTo>
                    <a:pt x="134" y="806"/>
                  </a:lnTo>
                  <a:lnTo>
                    <a:pt x="138" y="810"/>
                  </a:lnTo>
                  <a:lnTo>
                    <a:pt x="140" y="810"/>
                  </a:lnTo>
                  <a:lnTo>
                    <a:pt x="140" y="810"/>
                  </a:lnTo>
                  <a:lnTo>
                    <a:pt x="142" y="788"/>
                  </a:lnTo>
                  <a:lnTo>
                    <a:pt x="142" y="788"/>
                  </a:lnTo>
                  <a:lnTo>
                    <a:pt x="146" y="780"/>
                  </a:lnTo>
                  <a:lnTo>
                    <a:pt x="146" y="770"/>
                  </a:lnTo>
                  <a:lnTo>
                    <a:pt x="146" y="770"/>
                  </a:lnTo>
                  <a:close/>
                  <a:moveTo>
                    <a:pt x="176" y="324"/>
                  </a:moveTo>
                  <a:lnTo>
                    <a:pt x="176" y="324"/>
                  </a:lnTo>
                  <a:lnTo>
                    <a:pt x="174" y="302"/>
                  </a:lnTo>
                  <a:lnTo>
                    <a:pt x="174" y="284"/>
                  </a:lnTo>
                  <a:lnTo>
                    <a:pt x="170" y="270"/>
                  </a:lnTo>
                  <a:lnTo>
                    <a:pt x="166" y="262"/>
                  </a:lnTo>
                  <a:lnTo>
                    <a:pt x="164" y="264"/>
                  </a:lnTo>
                  <a:lnTo>
                    <a:pt x="164" y="264"/>
                  </a:lnTo>
                  <a:lnTo>
                    <a:pt x="156" y="282"/>
                  </a:lnTo>
                  <a:lnTo>
                    <a:pt x="142" y="304"/>
                  </a:lnTo>
                  <a:lnTo>
                    <a:pt x="140" y="306"/>
                  </a:lnTo>
                  <a:lnTo>
                    <a:pt x="140" y="306"/>
                  </a:lnTo>
                  <a:lnTo>
                    <a:pt x="140" y="314"/>
                  </a:lnTo>
                  <a:lnTo>
                    <a:pt x="138" y="318"/>
                  </a:lnTo>
                  <a:lnTo>
                    <a:pt x="138" y="326"/>
                  </a:lnTo>
                  <a:lnTo>
                    <a:pt x="138" y="326"/>
                  </a:lnTo>
                  <a:lnTo>
                    <a:pt x="138" y="330"/>
                  </a:lnTo>
                  <a:lnTo>
                    <a:pt x="140" y="338"/>
                  </a:lnTo>
                  <a:lnTo>
                    <a:pt x="150" y="354"/>
                  </a:lnTo>
                  <a:lnTo>
                    <a:pt x="150" y="354"/>
                  </a:lnTo>
                  <a:lnTo>
                    <a:pt x="170" y="382"/>
                  </a:lnTo>
                  <a:lnTo>
                    <a:pt x="172" y="380"/>
                  </a:lnTo>
                  <a:lnTo>
                    <a:pt x="172" y="380"/>
                  </a:lnTo>
                  <a:lnTo>
                    <a:pt x="174" y="350"/>
                  </a:lnTo>
                  <a:lnTo>
                    <a:pt x="176" y="324"/>
                  </a:lnTo>
                  <a:lnTo>
                    <a:pt x="176" y="324"/>
                  </a:lnTo>
                  <a:close/>
                </a:path>
              </a:pathLst>
            </a:custGeom>
            <a:solidFill>
              <a:schemeClr val="accent1">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0" name="Group 67"/>
          <p:cNvGrpSpPr>
            <a:grpSpLocks noChangeAspect="1"/>
          </p:cNvGrpSpPr>
          <p:nvPr/>
        </p:nvGrpSpPr>
        <p:grpSpPr bwMode="auto">
          <a:xfrm flipH="1" flipV="1">
            <a:off x="152398" y="152400"/>
            <a:ext cx="1600202" cy="1033671"/>
            <a:chOff x="2497" y="1995"/>
            <a:chExt cx="805" cy="520"/>
          </a:xfrm>
          <a:solidFill>
            <a:schemeClr val="accent2">
              <a:lumMod val="20000"/>
              <a:lumOff val="80000"/>
            </a:schemeClr>
          </a:solidFill>
        </p:grpSpPr>
        <p:sp>
          <p:nvSpPr>
            <p:cNvPr id="1093" name="Rectangle 69"/>
            <p:cNvSpPr>
              <a:spLocks noChangeArrowheads="1"/>
            </p:cNvSpPr>
            <p:nvPr userDrawn="1"/>
          </p:nvSpPr>
          <p:spPr bwMode="auto">
            <a:xfrm>
              <a:off x="3043" y="2467"/>
              <a:ext cx="46"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4" name="Rectangle 70"/>
            <p:cNvSpPr>
              <a:spLocks noChangeArrowheads="1"/>
            </p:cNvSpPr>
            <p:nvPr userDrawn="1"/>
          </p:nvSpPr>
          <p:spPr bwMode="auto">
            <a:xfrm>
              <a:off x="2699"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5" name="Rectangle 71"/>
            <p:cNvSpPr>
              <a:spLocks noChangeArrowheads="1"/>
            </p:cNvSpPr>
            <p:nvPr userDrawn="1"/>
          </p:nvSpPr>
          <p:spPr bwMode="auto">
            <a:xfrm>
              <a:off x="2598" y="2467"/>
              <a:ext cx="47"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6" name="Rectangle 72"/>
            <p:cNvSpPr>
              <a:spLocks noChangeArrowheads="1"/>
            </p:cNvSpPr>
            <p:nvPr userDrawn="1"/>
          </p:nvSpPr>
          <p:spPr bwMode="auto">
            <a:xfrm>
              <a:off x="2497"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7" name="Rectangle 73"/>
            <p:cNvSpPr>
              <a:spLocks noChangeArrowheads="1"/>
            </p:cNvSpPr>
            <p:nvPr userDrawn="1"/>
          </p:nvSpPr>
          <p:spPr bwMode="auto">
            <a:xfrm>
              <a:off x="3148"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8" name="Rectangle 74"/>
            <p:cNvSpPr>
              <a:spLocks noChangeArrowheads="1"/>
            </p:cNvSpPr>
            <p:nvPr userDrawn="1"/>
          </p:nvSpPr>
          <p:spPr bwMode="auto">
            <a:xfrm>
              <a:off x="3254"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9" name="Rectangle 75"/>
            <p:cNvSpPr>
              <a:spLocks noChangeArrowheads="1"/>
            </p:cNvSpPr>
            <p:nvPr userDrawn="1"/>
          </p:nvSpPr>
          <p:spPr bwMode="auto">
            <a:xfrm>
              <a:off x="3148"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0" name="Rectangle 76"/>
            <p:cNvSpPr>
              <a:spLocks noChangeArrowheads="1"/>
            </p:cNvSpPr>
            <p:nvPr userDrawn="1"/>
          </p:nvSpPr>
          <p:spPr bwMode="auto">
            <a:xfrm>
              <a:off x="3254"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1" name="Rectangle 77"/>
            <p:cNvSpPr>
              <a:spLocks noChangeArrowheads="1"/>
            </p:cNvSpPr>
            <p:nvPr userDrawn="1"/>
          </p:nvSpPr>
          <p:spPr bwMode="auto">
            <a:xfrm>
              <a:off x="3148" y="2100"/>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2" name="Rectangle 78"/>
            <p:cNvSpPr>
              <a:spLocks noChangeArrowheads="1"/>
            </p:cNvSpPr>
            <p:nvPr userDrawn="1"/>
          </p:nvSpPr>
          <p:spPr bwMode="auto">
            <a:xfrm>
              <a:off x="3254" y="2100"/>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3" name="Rectangle 79"/>
            <p:cNvSpPr>
              <a:spLocks noChangeArrowheads="1"/>
            </p:cNvSpPr>
            <p:nvPr userDrawn="1"/>
          </p:nvSpPr>
          <p:spPr bwMode="auto">
            <a:xfrm>
              <a:off x="2940"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4" name="Rectangle 80"/>
            <p:cNvSpPr>
              <a:spLocks noChangeArrowheads="1"/>
            </p:cNvSpPr>
            <p:nvPr userDrawn="1"/>
          </p:nvSpPr>
          <p:spPr bwMode="auto">
            <a:xfrm>
              <a:off x="3046" y="2206"/>
              <a:ext cx="47"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5" name="Rectangle 81"/>
            <p:cNvSpPr>
              <a:spLocks noChangeArrowheads="1"/>
            </p:cNvSpPr>
            <p:nvPr userDrawn="1"/>
          </p:nvSpPr>
          <p:spPr bwMode="auto">
            <a:xfrm>
              <a:off x="2839"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6" name="Rectangle 82"/>
            <p:cNvSpPr>
              <a:spLocks noChangeArrowheads="1"/>
            </p:cNvSpPr>
            <p:nvPr userDrawn="1"/>
          </p:nvSpPr>
          <p:spPr bwMode="auto">
            <a:xfrm>
              <a:off x="3148"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7" name="Rectangle 83"/>
            <p:cNvSpPr>
              <a:spLocks noChangeArrowheads="1"/>
            </p:cNvSpPr>
            <p:nvPr userDrawn="1"/>
          </p:nvSpPr>
          <p:spPr bwMode="auto">
            <a:xfrm>
              <a:off x="3254"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8" name="Rectangle 84"/>
            <p:cNvSpPr>
              <a:spLocks noChangeArrowheads="1"/>
            </p:cNvSpPr>
            <p:nvPr userDrawn="1"/>
          </p:nvSpPr>
          <p:spPr bwMode="auto">
            <a:xfrm>
              <a:off x="2940"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9" name="Rectangle 85"/>
            <p:cNvSpPr>
              <a:spLocks noChangeArrowheads="1"/>
            </p:cNvSpPr>
            <p:nvPr userDrawn="1"/>
          </p:nvSpPr>
          <p:spPr bwMode="auto">
            <a:xfrm>
              <a:off x="3046" y="2305"/>
              <a:ext cx="47"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0" name="Rectangle 86"/>
            <p:cNvSpPr>
              <a:spLocks noChangeArrowheads="1"/>
            </p:cNvSpPr>
            <p:nvPr userDrawn="1"/>
          </p:nvSpPr>
          <p:spPr bwMode="auto">
            <a:xfrm>
              <a:off x="2839"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1" name="Rectangle 87"/>
            <p:cNvSpPr>
              <a:spLocks noChangeArrowheads="1"/>
            </p:cNvSpPr>
            <p:nvPr userDrawn="1"/>
          </p:nvSpPr>
          <p:spPr bwMode="auto">
            <a:xfrm>
              <a:off x="3148" y="1995"/>
              <a:ext cx="48" cy="4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2" name="Rectangle 88"/>
            <p:cNvSpPr>
              <a:spLocks noChangeArrowheads="1"/>
            </p:cNvSpPr>
            <p:nvPr userDrawn="1"/>
          </p:nvSpPr>
          <p:spPr bwMode="auto">
            <a:xfrm>
              <a:off x="3254" y="1995"/>
              <a:ext cx="48" cy="4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143000"/>
            <a:ext cx="7772400" cy="646331"/>
          </a:xfrm>
        </p:spPr>
        <p:txBody>
          <a:bodyPr>
            <a:normAutofit/>
          </a:bodyPr>
          <a:lstStyle>
            <a:lvl1pPr algn="ctr">
              <a:defRPr sz="3600">
                <a:solidFill>
                  <a:schemeClr val="accent2">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1828800"/>
            <a:ext cx="7772400" cy="461665"/>
          </a:xfrm>
        </p:spPr>
        <p:txBody>
          <a:bodyPr>
            <a:normAutofit/>
          </a:bodyPr>
          <a:lstStyle>
            <a:lvl1pPr marL="0" indent="0" algn="ctr">
              <a:buNone/>
              <a:defRPr sz="2400">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CDF2726E-64F9-4D0B-848B-383578A82972}"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F54C34D-6B5E-46F5-84B9-91B63D878932}" type="slidenum">
              <a:rPr lang="en-US" smtClean="0"/>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C63C6CBA-E2ED-4519-A2B2-EE49432E781A}"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BD5C0FA-EF38-4055-975A-525E9F54DB3F}" type="slidenum">
              <a:rPr lang="en-US" smtClean="0"/>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D2D398F5-6673-4279-BBC8-BC9E258917C4}"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8D8D5F3-9446-4924-8530-9D0E4E621B74}"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2D398F5-6673-4279-BBC8-BC9E258917C4}" type="datetimeFigureOut">
              <a:rPr lang="en-US"/>
              <a:pPr>
                <a:defRPr/>
              </a:pPr>
              <a:t>1/3/2012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D8D5F3-9446-4924-8530-9D0E4E621B74}"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FEE673A0-5FC9-4D99-AA64-D55F1C4E9371}" type="datetimeFigureOut">
              <a:rPr lang="en-US" smtClean="0"/>
              <a:pPr>
                <a:defRPr/>
              </a:pPr>
              <a:t>1/3/2012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63E474A-228F-4D46-BE72-D2B3398F7335}" type="slidenum">
              <a:rPr lang="en-US" smtClean="0"/>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2E3021B5-E713-4D5E-BE2A-E527A3281C02}" type="datetimeFigureOut">
              <a:rPr lang="en-US" smtClean="0"/>
              <a:pPr>
                <a:defRPr/>
              </a:pPr>
              <a:t>1/3/2012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9565893-6ABD-4AFE-82E3-2D36A6BE0186}" type="slidenum">
              <a:rPr lang="en-US" smtClean="0"/>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455630FE-9794-42AB-8B8B-E5F2AF4E92E6}" type="datetimeFigureOut">
              <a:rPr lang="en-US" smtClean="0"/>
              <a:pPr>
                <a:defRPr/>
              </a:pPr>
              <a:t>1/3/2012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CC31DFD-8B65-4E8A-9743-DE7B2898FB13}" type="slidenum">
              <a:rPr lang="en-US" smtClean="0"/>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4CECF0C-66FE-481E-9E78-BA2DA068873A}" type="datetimeFigureOut">
              <a:rPr lang="en-US" smtClean="0"/>
              <a:pPr>
                <a:defRPr/>
              </a:pPr>
              <a:t>1/3/2012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427C68-047F-4479-BC00-2198AA9393BE}" type="slidenum">
              <a:rPr lang="en-US" smtClean="0"/>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0C9A506-F902-4672-8FC6-32BB570E4A55}" type="datetimeFigureOut">
              <a:rPr lang="en-US" smtClean="0"/>
              <a:pPr>
                <a:defRPr/>
              </a:pPr>
              <a:t>1/3/2012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BBD9CF5-62A6-49F5-B6D3-D1257F9B4F57}" type="slidenum">
              <a:rPr lang="en-US" smtClean="0"/>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40BEBB5-79D0-41D1-9696-69EDE9F57E4E}" type="datetimeFigureOut">
              <a:rPr lang="en-US" smtClean="0"/>
              <a:pPr>
                <a:defRPr/>
              </a:pPr>
              <a:t>1/3/2012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DDCBD28-6AC9-4F7E-81E5-C6CF4A64DF83}" type="slidenum">
              <a:rPr lang="en-US" smtClean="0"/>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003C502-CD19-4B39-8FC5-7997CAF8324D}"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168976A-2F77-42FC-9DE6-A311C13F8CE0}" type="slidenum">
              <a:rPr lang="en-US" smtClean="0"/>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3D13479-E6EA-4868-BAD8-D02A7526DCE7}"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1BD14C4-C3A5-4FE4-A3F1-F9CE99DD6742}" type="slidenum">
              <a:rPr lang="en-US" smtClean="0"/>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FF2618-C234-4528-BB60-72360CB0937F}" type="datetimeFigureOut">
              <a:rPr lang="en-US" smtClean="0"/>
              <a:pPr/>
              <a:t>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FF2618-C234-4528-BB60-72360CB0937F}" type="datetimeFigureOut">
              <a:rPr lang="en-US" smtClean="0"/>
              <a:pPr/>
              <a:t>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EE673A0-5FC9-4D99-AA64-D55F1C4E9371}" type="datetimeFigureOut">
              <a:rPr lang="en-US"/>
              <a:pPr>
                <a:defRPr/>
              </a:pPr>
              <a:t>1/3/2012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3E474A-228F-4D46-BE72-D2B3398F7335}"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FF2618-C234-4528-BB60-72360CB0937F}" type="datetimeFigureOut">
              <a:rPr lang="en-US" smtClean="0"/>
              <a:pPr/>
              <a:t>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FF2618-C234-4528-BB60-72360CB0937F}" type="datetimeFigureOut">
              <a:rPr lang="en-US" smtClean="0"/>
              <a:pPr/>
              <a:t>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FF2618-C234-4528-BB60-72360CB0937F}" type="datetimeFigureOut">
              <a:rPr lang="en-US" smtClean="0"/>
              <a:pPr/>
              <a:t>1/3/2012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FF2618-C234-4528-BB60-72360CB0937F}" type="datetimeFigureOut">
              <a:rPr lang="en-US" smtClean="0"/>
              <a:pPr/>
              <a:t>1/3/2012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FF2618-C234-4528-BB60-72360CB0937F}" type="datetimeFigureOut">
              <a:rPr lang="en-US" smtClean="0"/>
              <a:pPr/>
              <a:t>1/3/2012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FF2618-C234-4528-BB60-72360CB0937F}" type="datetimeFigureOut">
              <a:rPr lang="en-US" smtClean="0"/>
              <a:pPr/>
              <a:t>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FF2618-C234-4528-BB60-72360CB0937F}" type="datetimeFigureOut">
              <a:rPr lang="en-US" smtClean="0"/>
              <a:pPr/>
              <a:t>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FF2618-C234-4528-BB60-72360CB0937F}" type="datetimeFigureOut">
              <a:rPr lang="en-US" smtClean="0"/>
              <a:pPr/>
              <a:t>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FF2618-C234-4528-BB60-72360CB0937F}" type="datetimeFigureOut">
              <a:rPr lang="en-US" smtClean="0"/>
              <a:pPr/>
              <a:t>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1"/>
          <p:cNvGrpSpPr/>
          <p:nvPr/>
        </p:nvGrpSpPr>
        <p:grpSpPr>
          <a:xfrm>
            <a:off x="0" y="0"/>
            <a:ext cx="9144000" cy="6400800"/>
            <a:chOff x="0" y="0"/>
            <a:chExt cx="9144000" cy="6400800"/>
          </a:xfrm>
        </p:grpSpPr>
        <p:sp>
          <p:nvSpPr>
            <p:cNvPr id="16" name="Rectangle 15"/>
            <p:cNvSpPr/>
            <p:nvPr/>
          </p:nvSpPr>
          <p:spPr>
            <a:xfrm>
              <a:off x="1828800" y="4572000"/>
              <a:ext cx="6858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10"/>
            <p:cNvGrpSpPr/>
            <p:nvPr/>
          </p:nvGrpSpPr>
          <p:grpSpPr>
            <a:xfrm>
              <a:off x="0" y="0"/>
              <a:ext cx="9144000" cy="6400800"/>
              <a:chOff x="0" y="0"/>
              <a:chExt cx="9144000" cy="6400800"/>
            </a:xfrm>
          </p:grpSpPr>
          <p:sp>
            <p:nvSpPr>
              <p:cNvPr id="15" name="Rectangle 14"/>
              <p:cNvSpPr/>
              <p:nvPr/>
            </p:nvSpPr>
            <p:spPr>
              <a:xfrm>
                <a:off x="0" y="0"/>
                <a:ext cx="1828800" cy="640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0" y="4572000"/>
                <a:ext cx="91440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Rectangle 12"/>
            <p:cNvSpPr/>
            <p:nvPr/>
          </p:nvSpPr>
          <p:spPr>
            <a:xfrm>
              <a:off x="0" y="45720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a:xfrm>
            <a:off x="6934200" y="6553200"/>
            <a:ext cx="1676400" cy="228600"/>
          </a:xfrm>
        </p:spPr>
        <p:txBody>
          <a:bodyPr vert="horz" lIns="91440" tIns="45720" rIns="91440" bIns="45720" rtlCol="0" anchor="t" anchorCtr="0"/>
          <a:lstStyle>
            <a:lvl1pPr marL="0" algn="r" defTabSz="914400" rtl="0" eaLnBrk="1" latinLnBrk="0" hangingPunct="1">
              <a:defRPr sz="900" kern="1200" cap="small" baseline="0">
                <a:solidFill>
                  <a:sysClr val="windowText" lastClr="000000"/>
                </a:solidFill>
                <a:latin typeface="+mj-lt"/>
                <a:ea typeface="+mn-ea"/>
                <a:cs typeface="+mn-cs"/>
              </a:defRPr>
            </a:lvl1pPr>
          </a:lstStyle>
          <a:p>
            <a:pPr>
              <a:defRPr/>
            </a:pPr>
            <a:fld id="{CDF2726E-64F9-4D0B-848B-383578A82972}" type="datetimeFigureOut">
              <a:rPr lang="en-US" smtClean="0"/>
              <a:pPr>
                <a:defRPr/>
              </a:pPr>
              <a:t>1/3/2012</a:t>
            </a:fld>
            <a:endParaRPr lang="en-US"/>
          </a:p>
        </p:txBody>
      </p:sp>
      <p:sp>
        <p:nvSpPr>
          <p:cNvPr id="5" name="Footer Placeholder 4"/>
          <p:cNvSpPr>
            <a:spLocks noGrp="1"/>
          </p:cNvSpPr>
          <p:nvPr>
            <p:ph type="ftr" sz="quarter" idx="11"/>
          </p:nvPr>
        </p:nvSpPr>
        <p:spPr>
          <a:xfrm>
            <a:off x="1891553" y="6553200"/>
            <a:ext cx="1676400" cy="228600"/>
          </a:xfrm>
        </p:spPr>
        <p:txBody>
          <a:bodyPr anchor="t" anchorCtr="0"/>
          <a:lstStyle>
            <a:lvl1pPr>
              <a:defRPr>
                <a:solidFill>
                  <a:sysClr val="windowText" lastClr="000000"/>
                </a:solidFill>
              </a:defRPr>
            </a:lvl1pPr>
          </a:lstStyle>
          <a:p>
            <a:pPr>
              <a:defRPr/>
            </a:pPr>
            <a:endParaRPr lang="en-US"/>
          </a:p>
        </p:txBody>
      </p:sp>
      <p:sp>
        <p:nvSpPr>
          <p:cNvPr id="6" name="Slide Number Placeholder 5"/>
          <p:cNvSpPr>
            <a:spLocks noGrp="1"/>
          </p:cNvSpPr>
          <p:nvPr>
            <p:ph type="sldNum" sz="quarter" idx="12"/>
          </p:nvPr>
        </p:nvSpPr>
        <p:spPr>
          <a:xfrm>
            <a:off x="4870076" y="6553200"/>
            <a:ext cx="762000" cy="228600"/>
          </a:xfrm>
          <a:noFill/>
          <a:ln>
            <a:noFill/>
          </a:ln>
          <a:effectLst/>
        </p:spPr>
        <p:txBody>
          <a:bodyPr/>
          <a:lstStyle>
            <a:lvl1pPr algn="ctr">
              <a:defRPr sz="900" kern="1200" cap="small" baseline="0">
                <a:solidFill>
                  <a:sysClr val="windowText" lastClr="000000"/>
                </a:solidFill>
                <a:latin typeface="+mj-lt"/>
                <a:ea typeface="+mn-ea"/>
                <a:cs typeface="+mn-cs"/>
              </a:defRPr>
            </a:lvl1pPr>
          </a:lstStyle>
          <a:p>
            <a:pPr>
              <a:defRPr/>
            </a:pPr>
            <a:fld id="{CF54C34D-6B5E-46F5-84B9-91B63D878932}" type="slidenum">
              <a:rPr lang="en-US" smtClean="0"/>
              <a:pPr>
                <a:defRPr/>
              </a:pPr>
              <a:t>‹#›</a:t>
            </a:fld>
            <a:endParaRPr lang="en-US"/>
          </a:p>
        </p:txBody>
      </p:sp>
      <p:sp>
        <p:nvSpPr>
          <p:cNvPr id="3" name="Subtitle 2"/>
          <p:cNvSpPr>
            <a:spLocks noGrp="1"/>
          </p:cNvSpPr>
          <p:nvPr>
            <p:ph type="subTitle" idx="1"/>
          </p:nvPr>
        </p:nvSpPr>
        <p:spPr>
          <a:xfrm>
            <a:off x="1905000" y="5867400"/>
            <a:ext cx="6570722" cy="457200"/>
          </a:xfrm>
        </p:spPr>
        <p:txBody>
          <a:bodyPr>
            <a:normAutofit/>
            <a:scene3d>
              <a:camera prst="orthographicFront"/>
              <a:lightRig rig="soft" dir="t">
                <a:rot lat="0" lon="0" rev="10800000"/>
              </a:lightRig>
            </a:scene3d>
            <a:sp3d>
              <a:contourClr>
                <a:srgbClr val="DDDDDD"/>
              </a:contourClr>
            </a:sp3d>
          </a:bodyPr>
          <a:lstStyle>
            <a:lvl1pPr marL="0" indent="0" algn="l">
              <a:spcBef>
                <a:spcPts val="0"/>
              </a:spcBef>
              <a:buNone/>
              <a:defRPr sz="2000">
                <a:solidFill>
                  <a:schemeClr val="tx1">
                    <a:alpha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1905000" y="4648200"/>
            <a:ext cx="6553200" cy="1219200"/>
          </a:xfrm>
        </p:spPr>
        <p:txBody>
          <a:bodyPr anchor="b" anchorCtr="0">
            <a:noAutofit/>
          </a:bodyPr>
          <a:lstStyle>
            <a:lvl1pPr algn="l">
              <a:defRPr sz="3600"/>
            </a:lvl1pPr>
          </a:lstStyle>
          <a:p>
            <a:r>
              <a:rPr lang="en-US" smtClean="0"/>
              <a:t>Click to edit Master title style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E3021B5-E713-4D5E-BE2A-E527A3281C02}" type="datetimeFigureOut">
              <a:rPr lang="en-US"/>
              <a:pPr>
                <a:defRPr/>
              </a:pPr>
              <a:t>1/3/2012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9565893-6ABD-4AFE-82E3-2D36A6BE018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C63C6CBA-E2ED-4519-A2B2-EE49432E781A}"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BD5C0FA-EF38-4055-975A-525E9F54DB3F}" type="slidenum">
              <a:rPr lang="en-US" smtClean="0"/>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10"/>
          <p:cNvGrpSpPr/>
          <p:nvPr/>
        </p:nvGrpSpPr>
        <p:grpSpPr>
          <a:xfrm>
            <a:off x="0" y="0"/>
            <a:ext cx="9144000" cy="6858000"/>
            <a:chOff x="0" y="0"/>
            <a:chExt cx="9144000" cy="6858000"/>
          </a:xfrm>
        </p:grpSpPr>
        <p:sp>
          <p:nvSpPr>
            <p:cNvPr id="7" name="Rectangle 6"/>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25146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28800" y="2514600"/>
              <a:ext cx="73152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1"/>
          <p:cNvSpPr>
            <a:spLocks noGrp="1"/>
          </p:cNvSpPr>
          <p:nvPr>
            <p:ph type="title"/>
          </p:nvPr>
        </p:nvSpPr>
        <p:spPr>
          <a:xfrm>
            <a:off x="1905000" y="2667000"/>
            <a:ext cx="6629400" cy="1143000"/>
          </a:xfrm>
        </p:spPr>
        <p:txBody>
          <a:bodyPr vert="horz" lIns="91440" tIns="45720" rIns="91440" bIns="45720" rtlCol="0" anchor="b" anchorCtr="0">
            <a:noAutofit/>
          </a:bodyPr>
          <a:lstStyle>
            <a:lvl1pPr algn="l" defTabSz="914400" rtl="0" eaLnBrk="1" latinLnBrk="0" hangingPunct="1">
              <a:spcBef>
                <a:spcPct val="0"/>
              </a:spcBef>
              <a:buNone/>
              <a:defRPr sz="3600" kern="1200" cap="small" spc="200"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52400" y="4495800"/>
            <a:ext cx="1524000" cy="2057400"/>
          </a:xfrm>
        </p:spPr>
        <p:txBody>
          <a:bodyPr vert="horz" lIns="91440" tIns="45720" rIns="91440" bIns="45720" rtlCol="0">
            <a:normAutofit/>
          </a:bodyPr>
          <a:lstStyle>
            <a:lvl1pPr marL="0" indent="0">
              <a:lnSpc>
                <a:spcPct val="200000"/>
              </a:lnSpc>
              <a:buNone/>
              <a:defRPr sz="1600" b="1" kern="1200">
                <a:solidFill>
                  <a:srgbClr val="000000">
                    <a:alpha val="50196"/>
                  </a:srgb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150000"/>
              </a:lnSpc>
              <a:spcBef>
                <a:spcPts val="1800"/>
              </a:spcBef>
              <a:buClr>
                <a:schemeClr val="accent1"/>
              </a:buClr>
              <a:buSzPct val="80000"/>
              <a:buFont typeface="Wingdings" pitchFamily="2" charset="2"/>
              <a:buNone/>
            </a:pPr>
            <a:r>
              <a:rPr lang="en-US" smtClean="0"/>
              <a:t>Click to edit Master text styles</a:t>
            </a:r>
          </a:p>
        </p:txBody>
      </p:sp>
      <p:sp>
        <p:nvSpPr>
          <p:cNvPr id="4" name="Date Placeholder 3"/>
          <p:cNvSpPr>
            <a:spLocks noGrp="1"/>
          </p:cNvSpPr>
          <p:nvPr>
            <p:ph type="dt" sz="half" idx="10"/>
          </p:nvPr>
        </p:nvSpPr>
        <p:spPr>
          <a:xfrm>
            <a:off x="6931152" y="6556248"/>
            <a:ext cx="1673352" cy="228600"/>
          </a:xfrm>
        </p:spPr>
        <p:txBody>
          <a:bodyPr/>
          <a:lstStyle/>
          <a:p>
            <a:pPr>
              <a:defRPr/>
            </a:pPr>
            <a:fld id="{D2D398F5-6673-4279-BBC8-BC9E258917C4}" type="datetimeFigureOut">
              <a:rPr lang="en-US" smtClean="0"/>
              <a:pPr>
                <a:defRPr/>
              </a:pPr>
              <a:t>1/3/2012</a:t>
            </a:fld>
            <a:endParaRPr lang="en-US"/>
          </a:p>
        </p:txBody>
      </p:sp>
      <p:sp>
        <p:nvSpPr>
          <p:cNvPr id="5" name="Footer Placeholder 4"/>
          <p:cNvSpPr>
            <a:spLocks noGrp="1"/>
          </p:cNvSpPr>
          <p:nvPr>
            <p:ph type="ftr" sz="quarter" idx="11"/>
          </p:nvPr>
        </p:nvSpPr>
        <p:spPr>
          <a:xfrm>
            <a:off x="1892808" y="6556248"/>
            <a:ext cx="1673352" cy="228600"/>
          </a:xfrm>
        </p:spPr>
        <p:txBody>
          <a:bodyPr/>
          <a:lstStyle/>
          <a:p>
            <a:pPr>
              <a:defRPr/>
            </a:pPr>
            <a:endParaRPr lang="en-US"/>
          </a:p>
        </p:txBody>
      </p:sp>
      <p:sp>
        <p:nvSpPr>
          <p:cNvPr id="6" name="Slide Number Placeholder 5"/>
          <p:cNvSpPr>
            <a:spLocks noGrp="1"/>
          </p:cNvSpPr>
          <p:nvPr>
            <p:ph type="sldNum" sz="quarter" idx="12"/>
          </p:nvPr>
        </p:nvSpPr>
        <p:spPr>
          <a:xfrm>
            <a:off x="4867656" y="6556248"/>
            <a:ext cx="762000" cy="228600"/>
          </a:xfrm>
          <a:noFill/>
          <a:ln>
            <a:noFill/>
          </a:ln>
          <a:effectLst/>
        </p:spPr>
        <p:txBody>
          <a:bodyPr vert="horz" lIns="91440" tIns="45720" rIns="91440" bIns="45720" rtlCol="0" anchor="ctr"/>
          <a:lstStyle>
            <a:lvl1pPr marL="0" algn="ctr" defTabSz="914400" rtl="0" eaLnBrk="1" latinLnBrk="0" hangingPunct="1">
              <a:defRPr sz="900" kern="1200" cap="small" baseline="0">
                <a:solidFill>
                  <a:sysClr val="windowText" lastClr="000000"/>
                </a:solidFill>
                <a:latin typeface="+mj-lt"/>
                <a:ea typeface="+mn-ea"/>
                <a:cs typeface="+mn-cs"/>
              </a:defRPr>
            </a:lvl1pPr>
          </a:lstStyle>
          <a:p>
            <a:pPr>
              <a:defRPr/>
            </a:pPr>
            <a:fld id="{28D8D5F3-9446-4924-8530-9D0E4E621B74}" type="slidenum">
              <a:rPr lang="en-US" smtClean="0"/>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24384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57150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pPr>
              <a:defRPr/>
            </a:pPr>
            <a:fld id="{FEE673A0-5FC9-4D99-AA64-D55F1C4E9371}" type="datetimeFigureOut">
              <a:rPr lang="en-US" smtClean="0"/>
              <a:pPr>
                <a:defRPr/>
              </a:pPr>
              <a:t>1/3/2012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63E474A-228F-4D46-BE72-D2B3398F7335}" type="slidenum">
              <a:rPr lang="en-US" smtClean="0"/>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2438400" y="2291697"/>
            <a:ext cx="2971800" cy="639762"/>
          </a:xfrm>
        </p:spPr>
        <p:txBody>
          <a:bodyPr vert="horz" lIns="91440" tIns="45720" rIns="91440" bIns="45720" rtlCol="0" anchor="ctr" anchorCtr="0">
            <a:noAutofit/>
          </a:bodyPr>
          <a:lstStyle>
            <a:lvl1pPr marL="0" indent="0">
              <a:buNone/>
              <a:defRPr sz="2200" b="0" kern="120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ts val="1800"/>
              </a:spcBef>
              <a:buClr>
                <a:schemeClr val="accent1"/>
              </a:buClr>
              <a:buSzPct val="80000"/>
              <a:buFont typeface="Wingdings" pitchFamily="2" charset="2"/>
              <a:buNone/>
            </a:pPr>
            <a:r>
              <a:rPr lang="en-US" smtClean="0"/>
              <a:t>Click to edit Master text styles</a:t>
            </a:r>
          </a:p>
        </p:txBody>
      </p:sp>
      <p:sp>
        <p:nvSpPr>
          <p:cNvPr id="4" name="Content Placeholder 3"/>
          <p:cNvSpPr>
            <a:spLocks noGrp="1"/>
          </p:cNvSpPr>
          <p:nvPr>
            <p:ph sz="half" idx="2"/>
          </p:nvPr>
        </p:nvSpPr>
        <p:spPr>
          <a:xfrm>
            <a:off x="2447925" y="3137647"/>
            <a:ext cx="2971800" cy="2999232"/>
          </a:xfrm>
        </p:spPr>
        <p:txBody>
          <a:bodyPr vert="horz" lIns="91440" tIns="45720" rIns="91440" bIns="45720"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5715000" y="2291697"/>
            <a:ext cx="2971800" cy="639762"/>
          </a:xfrm>
        </p:spPr>
        <p:txBody>
          <a:bodyPr anchor="ctr" anchorCtr="0">
            <a:noAutofit/>
          </a:bodyPr>
          <a:lstStyle>
            <a:lvl1pPr marL="0" indent="0">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715000" y="3137647"/>
            <a:ext cx="2971800" cy="3001962"/>
          </a:xfrm>
        </p:spPr>
        <p:txBody>
          <a:bodyPr vert="horz" lIns="91440" tIns="45720" rIns="91440" bIns="45720"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pPr>
              <a:defRPr/>
            </a:pPr>
            <a:fld id="{2E3021B5-E713-4D5E-BE2A-E527A3281C02}" type="datetimeFigureOut">
              <a:rPr lang="en-US" smtClean="0"/>
              <a:pPr>
                <a:defRPr/>
              </a:pPr>
              <a:t>1/3/2012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9565893-6ABD-4AFE-82E3-2D36A6BE0186}" type="slidenum">
              <a:rPr lang="en-US" smtClean="0"/>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pSp>
        <p:nvGrpSpPr>
          <p:cNvPr id="6" name="Group 10"/>
          <p:cNvGrpSpPr/>
          <p:nvPr/>
        </p:nvGrpSpPr>
        <p:grpSpPr>
          <a:xfrm>
            <a:off x="0" y="0"/>
            <a:ext cx="9144000" cy="1676400"/>
            <a:chOff x="0" y="0"/>
            <a:chExt cx="9144000" cy="1676400"/>
          </a:xfrm>
        </p:grpSpPr>
        <p:sp>
          <p:nvSpPr>
            <p:cNvPr id="7" name="Rectangle 6"/>
            <p:cNvSpPr/>
            <p:nvPr/>
          </p:nvSpPr>
          <p:spPr>
            <a:xfrm>
              <a:off x="0" y="0"/>
              <a:ext cx="91440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Oval 9"/>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fld id="{455630FE-9794-42AB-8B8B-E5F2AF4E92E6}" type="datetimeFigureOut">
              <a:rPr lang="en-US" smtClean="0"/>
              <a:pPr>
                <a:defRPr/>
              </a:pPr>
              <a:t>1/3/2012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CC31DFD-8B65-4E8A-9743-DE7B2898FB13}" type="slidenum">
              <a:rPr lang="en-US" smtClean="0"/>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9"/>
          <p:cNvGrpSpPr/>
          <p:nvPr/>
        </p:nvGrpSpPr>
        <p:grpSpPr>
          <a:xfrm>
            <a:off x="0" y="0"/>
            <a:ext cx="1828800" cy="1676400"/>
            <a:chOff x="457200" y="457200"/>
            <a:chExt cx="1828800" cy="1676400"/>
          </a:xfrm>
        </p:grpSpPr>
        <p:sp>
          <p:nvSpPr>
            <p:cNvPr id="8" name="Rectangle 7"/>
            <p:cNvSpPr/>
            <p:nvPr/>
          </p:nvSpPr>
          <p:spPr>
            <a:xfrm>
              <a:off x="457200" y="457200"/>
              <a:ext cx="1828800" cy="1676400"/>
            </a:xfrm>
            <a:prstGeom prst="rect">
              <a:avLst/>
            </a:prstGeom>
            <a:solidFill>
              <a:schemeClr val="accent2"/>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Oval 8"/>
            <p:cNvSpPr/>
            <p:nvPr/>
          </p:nvSpPr>
          <p:spPr>
            <a:xfrm>
              <a:off x="952500"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Date Placeholder 1"/>
          <p:cNvSpPr>
            <a:spLocks noGrp="1"/>
          </p:cNvSpPr>
          <p:nvPr>
            <p:ph type="dt" sz="half" idx="10"/>
          </p:nvPr>
        </p:nvSpPr>
        <p:spPr/>
        <p:txBody>
          <a:bodyPr/>
          <a:lstStyle/>
          <a:p>
            <a:pPr>
              <a:defRPr/>
            </a:pPr>
            <a:fld id="{74CECF0C-66FE-481E-9E78-BA2DA068873A}" type="datetimeFigureOut">
              <a:rPr lang="en-US" smtClean="0"/>
              <a:pPr>
                <a:defRPr/>
              </a:pPr>
              <a:t>1/3/2012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427C68-047F-4479-BC00-2198AA9393BE}" type="slidenum">
              <a:rPr lang="en-US" smtClean="0"/>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vert="horz" lIns="91440" tIns="45720" rIns="91440" bIns="45720" rtlCol="0" anchor="ctr">
            <a:normAutofit/>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2706624" y="2446991"/>
            <a:ext cx="5715000" cy="3531198"/>
          </a:xfrm>
        </p:spPr>
        <p:txBody>
          <a:bodyPr>
            <a:normAutofit/>
          </a:bodyPr>
          <a:lstStyle>
            <a:lvl1pPr>
              <a:defRPr sz="22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64592" y="3031490"/>
            <a:ext cx="1524000" cy="2362200"/>
          </a:xfrm>
        </p:spPr>
        <p:txBody>
          <a:bodyPr/>
          <a:lstStyle>
            <a:lvl1pPr marL="0" indent="0">
              <a:lnSpc>
                <a:spcPct val="150000"/>
              </a:lnSpc>
              <a:buNone/>
              <a:defRPr sz="1400" b="1">
                <a:solidFill>
                  <a:srgbClr val="000000">
                    <a:alpha val="50196"/>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0C9A506-F902-4672-8FC6-32BB570E4A55}" type="datetimeFigureOut">
              <a:rPr lang="en-US" smtClean="0"/>
              <a:pPr>
                <a:defRPr/>
              </a:pPr>
              <a:t>1/3/2012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BBD9CF5-62A6-49F5-B6D3-D1257F9B4F57}" type="slidenum">
              <a:rPr lang="en-US" smtClean="0"/>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vert="horz" lIns="91440" tIns="45720" rIns="91440" bIns="45720" rtlCol="0" anchor="ctr">
            <a:normAutofit/>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706624" y="2450592"/>
            <a:ext cx="5715000" cy="3529584"/>
          </a:xfrm>
          <a:noFill/>
          <a:ln w="101600" cmpd="sng">
            <a:miter lim="800000"/>
          </a:ln>
          <a:effectLst>
            <a:outerShdw blurRad="63500" sx="102000" sy="102000" algn="ctr" rotWithShape="0">
              <a:prstClr val="black">
                <a:alpha val="30000"/>
              </a:prstClr>
            </a:outerShdw>
          </a:effectLst>
        </p:spPr>
        <p:style>
          <a:lnRef idx="3">
            <a:schemeClr val="lt1"/>
          </a:lnRef>
          <a:fillRef idx="1">
            <a:schemeClr val="accent2"/>
          </a:fillRef>
          <a:effectRef idx="1">
            <a:schemeClr val="accent2"/>
          </a:effectRef>
          <a:fontRef idx="none"/>
        </p:style>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64592" y="3031489"/>
            <a:ext cx="1527048" cy="2359152"/>
          </a:xfrm>
        </p:spPr>
        <p:txBody>
          <a:bodyPr vert="horz" lIns="91440" tIns="45720" rIns="91440" bIns="45720" rtlCol="0">
            <a:normAutofit/>
          </a:bodyPr>
          <a:lstStyle>
            <a:lvl1pPr marL="0" indent="0">
              <a:lnSpc>
                <a:spcPct val="150000"/>
              </a:lnSpc>
              <a:buNone/>
              <a:defRPr sz="1400" b="1" kern="1200">
                <a:solidFill>
                  <a:srgbClr val="000000">
                    <a:alpha val="50196"/>
                  </a:srgb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50000"/>
              </a:lnSpc>
              <a:spcBef>
                <a:spcPts val="1800"/>
              </a:spcBef>
              <a:buClr>
                <a:schemeClr val="accent1"/>
              </a:buClr>
              <a:buSzPct val="80000"/>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pPr>
              <a:defRPr/>
            </a:pPr>
            <a:fld id="{640BEBB5-79D0-41D1-9696-69EDE9F57E4E}" type="datetimeFigureOut">
              <a:rPr lang="en-US" smtClean="0"/>
              <a:pPr>
                <a:defRPr/>
              </a:pPr>
              <a:t>1/3/2012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DDCBD28-6AC9-4F7E-81E5-C6CF4A64DF83}" type="slidenum">
              <a:rPr lang="en-US" smtClean="0"/>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D003C502-CD19-4B39-8FC5-7997CAF8324D}"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168976A-2F77-42FC-9DE6-A311C13F8CE0}" type="slidenum">
              <a:rPr lang="en-US" smtClean="0"/>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10"/>
          <p:cNvGrpSpPr/>
          <p:nvPr/>
        </p:nvGrpSpPr>
        <p:grpSpPr>
          <a:xfrm>
            <a:off x="0" y="0"/>
            <a:ext cx="9144000" cy="6858000"/>
            <a:chOff x="-442912" y="457200"/>
            <a:chExt cx="9144000" cy="6858000"/>
          </a:xfrm>
        </p:grpSpPr>
        <p:sp>
          <p:nvSpPr>
            <p:cNvPr id="18" name="Rectangle 17"/>
            <p:cNvSpPr/>
            <p:nvPr/>
          </p:nvSpPr>
          <p:spPr>
            <a:xfrm>
              <a:off x="-442912" y="457200"/>
              <a:ext cx="9129712" cy="1676400"/>
            </a:xfrm>
            <a:prstGeom prst="rect">
              <a:avLst/>
            </a:prstGeom>
            <a:solidFill>
              <a:schemeClr val="accent3"/>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a:off x="6872288" y="457200"/>
              <a:ext cx="1828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Rectangle 19"/>
            <p:cNvSpPr/>
            <p:nvPr/>
          </p:nvSpPr>
          <p:spPr>
            <a:xfrm>
              <a:off x="6872288" y="45720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Oval 20"/>
            <p:cNvSpPr/>
            <p:nvPr/>
          </p:nvSpPr>
          <p:spPr>
            <a:xfrm>
              <a:off x="7367588"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467600" y="2298700"/>
            <a:ext cx="1447800" cy="38274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33400" y="2286000"/>
            <a:ext cx="5943600" cy="3840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D3D13479-E6EA-4868-BAD8-D02A7526DCE7}"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848600" y="533400"/>
            <a:ext cx="762000" cy="609600"/>
          </a:xfrm>
        </p:spPr>
        <p:txBody>
          <a:bodyPr/>
          <a:lstStyle/>
          <a:p>
            <a:pPr>
              <a:defRPr/>
            </a:pPr>
            <a:fld id="{21BD14C4-C3A5-4FE4-A3F1-F9CE99DD6742}"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55630FE-9794-42AB-8B8B-E5F2AF4E92E6}" type="datetimeFigureOut">
              <a:rPr lang="en-US"/>
              <a:pPr>
                <a:defRPr/>
              </a:pPr>
              <a:t>1/3/2012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CC31DFD-8B65-4E8A-9743-DE7B2898FB13}"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CECF0C-66FE-481E-9E78-BA2DA068873A}" type="datetimeFigureOut">
              <a:rPr lang="en-US"/>
              <a:pPr>
                <a:defRPr/>
              </a:pPr>
              <a:t>1/3/2012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9427C68-047F-4479-BC00-2198AA9393BE}"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C63C6CBA-E2ED-4519-A2B2-EE49432E781A}" type="datetimeFigureOut">
              <a:rPr lang="en-US"/>
              <a:pPr>
                <a:defRPr/>
              </a:pPr>
              <a:t>1/3/2012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BD5C0FA-EF38-4055-975A-525E9F54DB3F}"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a:defRPr/>
            </a:pPr>
            <a:fld id="{CDF2726E-64F9-4D0B-848B-383578A82972}" type="datetimeFigureOut">
              <a:rPr lang="en-US" smtClean="0"/>
              <a:pPr>
                <a:defRPr/>
              </a:pPr>
              <a:t>1/3/2012</a:t>
            </a:fld>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pPr>
              <a:defRPr/>
            </a:pPr>
            <a:fld id="{CF54C34D-6B5E-46F5-84B9-91B63D878932}" type="slidenum">
              <a:rPr lang="en-US" smtClean="0"/>
              <a:pPr>
                <a:defRPr/>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fld id="{C63C6CBA-E2ED-4519-A2B2-EE49432E781A}"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BD5C0FA-EF38-4055-975A-525E9F54DB3F}" type="slidenum">
              <a:rPr lang="en-US" smtClean="0"/>
              <a:pPr>
                <a:defRPr/>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D2D398F5-6673-4279-BBC8-BC9E258917C4}" type="datetimeFigureOut">
              <a:rPr lang="en-US" smtClean="0"/>
              <a:pPr>
                <a:defRPr/>
              </a:pPr>
              <a:t>1/3/2012</a:t>
            </a:fld>
            <a:endParaRPr lang="en-US"/>
          </a:p>
        </p:txBody>
      </p:sp>
      <p:sp>
        <p:nvSpPr>
          <p:cNvPr id="5" name="Footer Placeholder 4"/>
          <p:cNvSpPr>
            <a:spLocks noGrp="1"/>
          </p:cNvSpPr>
          <p:nvPr>
            <p:ph type="ftr" sz="quarter" idx="11"/>
          </p:nvPr>
        </p:nvSpPr>
        <p:spPr>
          <a:xfrm>
            <a:off x="800100" y="6172200"/>
            <a:ext cx="4000500" cy="457200"/>
          </a:xfrm>
        </p:spPr>
        <p:txBody>
          <a:bodyPr/>
          <a:lstStyle/>
          <a:p>
            <a:pPr>
              <a:defRPr/>
            </a:pPr>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pPr>
              <a:defRPr/>
            </a:pPr>
            <a:fld id="{28D8D5F3-9446-4924-8530-9D0E4E621B74}"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fld id="{FEE673A0-5FC9-4D99-AA64-D55F1C4E9371}" type="datetimeFigureOut">
              <a:rPr lang="en-US" smtClean="0"/>
              <a:pPr>
                <a:defRPr/>
              </a:pPr>
              <a:t>1/3/2012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63E474A-228F-4D46-BE72-D2B3398F7335}" type="slidenum">
              <a:rPr lang="en-US" smtClean="0"/>
              <a:pPr>
                <a:defRPr/>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a:defRPr/>
            </a:pPr>
            <a:fld id="{2E3021B5-E713-4D5E-BE2A-E527A3281C02}" type="datetimeFigureOut">
              <a:rPr lang="en-US" smtClean="0"/>
              <a:pPr>
                <a:defRPr/>
              </a:pPr>
              <a:t>1/3/2012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9565893-6ABD-4AFE-82E3-2D36A6BE0186}" type="slidenum">
              <a:rPr lang="en-US" smtClean="0"/>
              <a:pPr>
                <a:defRPr/>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455630FE-9794-42AB-8B8B-E5F2AF4E92E6}" type="datetimeFigureOut">
              <a:rPr lang="en-US" smtClean="0"/>
              <a:pPr>
                <a:defRPr/>
              </a:pPr>
              <a:t>1/3/2012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CC31DFD-8B65-4E8A-9743-DE7B2898FB13}"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0C9A506-F902-4672-8FC6-32BB570E4A55}" type="datetimeFigureOut">
              <a:rPr lang="en-US"/>
              <a:pPr>
                <a:defRPr/>
              </a:pPr>
              <a:t>1/3/2012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BBD9CF5-62A6-49F5-B6D3-D1257F9B4F57}"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4CECF0C-66FE-481E-9E78-BA2DA068873A}" type="datetimeFigureOut">
              <a:rPr lang="en-US" smtClean="0"/>
              <a:pPr>
                <a:defRPr/>
              </a:pPr>
              <a:t>1/3/2012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427C68-047F-4479-BC00-2198AA9393BE}" type="slidenum">
              <a:rPr lang="en-US" smtClean="0"/>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10C9A506-F902-4672-8FC6-32BB570E4A55}" type="datetimeFigureOut">
              <a:rPr lang="en-US" smtClean="0"/>
              <a:pPr>
                <a:defRPr/>
              </a:pPr>
              <a:t>1/3/2012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BBD9CF5-62A6-49F5-B6D3-D1257F9B4F57}" type="slidenum">
              <a:rPr lang="en-US" smtClean="0"/>
              <a:pPr>
                <a:defRPr/>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640BEBB5-79D0-41D1-9696-69EDE9F57E4E}" type="datetimeFigureOut">
              <a:rPr lang="en-US" smtClean="0"/>
              <a:pPr>
                <a:defRPr/>
              </a:pPr>
              <a:t>1/3/2012</a:t>
            </a:fld>
            <a:endParaRPr lang="en-US"/>
          </a:p>
        </p:txBody>
      </p:sp>
      <p:sp>
        <p:nvSpPr>
          <p:cNvPr id="6" name="Footer Placeholder 5"/>
          <p:cNvSpPr>
            <a:spLocks noGrp="1"/>
          </p:cNvSpPr>
          <p:nvPr>
            <p:ph type="ftr" sz="quarter" idx="11"/>
          </p:nvPr>
        </p:nvSpPr>
        <p:spPr>
          <a:xfrm>
            <a:off x="914400" y="6172200"/>
            <a:ext cx="3886200" cy="457200"/>
          </a:xfrm>
        </p:spPr>
        <p:txBody>
          <a:bodyPr/>
          <a:lstStyle/>
          <a:p>
            <a:pPr>
              <a:defRPr/>
            </a:pPr>
            <a:endParaRPr lang="en-US"/>
          </a:p>
        </p:txBody>
      </p:sp>
      <p:sp>
        <p:nvSpPr>
          <p:cNvPr id="7" name="Slide Number Placeholder 6"/>
          <p:cNvSpPr>
            <a:spLocks noGrp="1"/>
          </p:cNvSpPr>
          <p:nvPr>
            <p:ph type="sldNum" sz="quarter" idx="12"/>
          </p:nvPr>
        </p:nvSpPr>
        <p:spPr>
          <a:xfrm>
            <a:off x="146304" y="6208776"/>
            <a:ext cx="457200" cy="457200"/>
          </a:xfrm>
        </p:spPr>
        <p:txBody>
          <a:bodyPr/>
          <a:lstStyle/>
          <a:p>
            <a:pPr>
              <a:defRPr/>
            </a:pPr>
            <a:fld id="{9DDCBD28-6AC9-4F7E-81E5-C6CF4A64DF83}" type="slidenum">
              <a:rPr lang="en-US" smtClean="0"/>
              <a:pPr>
                <a:defRPr/>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D003C502-CD19-4B39-8FC5-7997CAF8324D}"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168976A-2F77-42FC-9DE6-A311C13F8CE0}" type="slidenum">
              <a:rPr lang="en-US" smtClean="0"/>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D3D13479-E6EA-4868-BAD8-D02A7526DCE7}"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1BD14C4-C3A5-4FE4-A3F1-F9CE99DD6742}" type="slidenum">
              <a:rPr lang="en-US" smtClean="0"/>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pPr>
              <a:defRPr/>
            </a:pPr>
            <a:fld id="{CDF2726E-64F9-4D0B-848B-383578A82972}" type="datetimeFigureOut">
              <a:rPr lang="en-US" smtClean="0"/>
              <a:pPr>
                <a:defRPr/>
              </a:pPr>
              <a:t>1/3/2012</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pPr>
              <a:defRPr/>
            </a:pPr>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pPr>
              <a:defRPr/>
            </a:pPr>
            <a:fld id="{CF54C34D-6B5E-46F5-84B9-91B63D878932}"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pPr>
              <a:defRPr/>
            </a:pPr>
            <a:fld id="{C63C6CBA-E2ED-4519-A2B2-EE49432E781A}" type="datetimeFigureOut">
              <a:rPr lang="en-US" smtClean="0"/>
              <a:pPr>
                <a:defRPr/>
              </a:pPr>
              <a:t>1/3/2012</a:t>
            </a:fld>
            <a:endParaRPr lang="en-US"/>
          </a:p>
        </p:txBody>
      </p:sp>
      <p:sp>
        <p:nvSpPr>
          <p:cNvPr id="9" name="Slide Number Placeholder 8"/>
          <p:cNvSpPr>
            <a:spLocks noGrp="1"/>
          </p:cNvSpPr>
          <p:nvPr>
            <p:ph type="sldNum" sz="quarter" idx="15"/>
          </p:nvPr>
        </p:nvSpPr>
        <p:spPr/>
        <p:txBody>
          <a:bodyPr rtlCol="0"/>
          <a:lstStyle/>
          <a:p>
            <a:pPr>
              <a:defRPr/>
            </a:pPr>
            <a:fld id="{ABD5C0FA-EF38-4055-975A-525E9F54DB3F}" type="slidenum">
              <a:rPr lang="en-US" smtClean="0"/>
              <a:pPr>
                <a:defRPr/>
              </a:pPr>
              <a:t>‹#›</a:t>
            </a:fld>
            <a:endParaRPr lang="en-US"/>
          </a:p>
        </p:txBody>
      </p:sp>
      <p:sp>
        <p:nvSpPr>
          <p:cNvPr id="10" name="Footer Placeholder 9"/>
          <p:cNvSpPr>
            <a:spLocks noGrp="1"/>
          </p:cNvSpPr>
          <p:nvPr>
            <p:ph type="ftr" sz="quarter" idx="16"/>
          </p:nvPr>
        </p:nvSpPr>
        <p:spPr/>
        <p:txBody>
          <a:bodyPr rtlCol="0"/>
          <a:lstStyle/>
          <a:p>
            <a:pPr>
              <a:defRPr/>
            </a:pPr>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pPr>
              <a:defRPr/>
            </a:pPr>
            <a:fld id="{D2D398F5-6673-4279-BBC8-BC9E258917C4}" type="datetimeFigureOut">
              <a:rPr lang="en-US" smtClean="0"/>
              <a:pPr>
                <a:defRPr/>
              </a:pPr>
              <a:t>1/3/2012</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pPr>
              <a:defRPr/>
            </a:pPr>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pPr>
              <a:defRPr/>
            </a:pPr>
            <a:fld id="{28D8D5F3-9446-4924-8530-9D0E4E621B74}"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fld id="{FEE673A0-5FC9-4D99-AA64-D55F1C4E9371}" type="datetimeFigureOut">
              <a:rPr lang="en-US" smtClean="0"/>
              <a:pPr>
                <a:defRPr/>
              </a:pPr>
              <a:t>1/3/2012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63E474A-228F-4D46-BE72-D2B3398F7335}" type="slidenum">
              <a:rPr lang="en-US" smtClean="0"/>
              <a:pPr>
                <a:defRPr/>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pPr>
              <a:defRPr/>
            </a:pPr>
            <a:fld id="{2E3021B5-E713-4D5E-BE2A-E527A3281C02}" type="datetimeFigureOut">
              <a:rPr lang="en-US" smtClean="0"/>
              <a:pPr>
                <a:defRPr/>
              </a:pPr>
              <a:t>1/3/2012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9565893-6ABD-4AFE-82E3-2D36A6BE0186}" type="slidenum">
              <a:rPr lang="en-US" smtClean="0"/>
              <a:pPr>
                <a:defRPr/>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40BEBB5-79D0-41D1-9696-69EDE9F57E4E}" type="datetimeFigureOut">
              <a:rPr lang="en-US"/>
              <a:pPr>
                <a:defRPr/>
              </a:pPr>
              <a:t>1/3/2012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DCBD28-6AC9-4F7E-81E5-C6CF4A64DF83}"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pPr>
              <a:defRPr/>
            </a:pPr>
            <a:fld id="{455630FE-9794-42AB-8B8B-E5F2AF4E92E6}" type="datetimeFigureOut">
              <a:rPr lang="en-US" smtClean="0"/>
              <a:pPr>
                <a:defRPr/>
              </a:pPr>
              <a:t>1/3/2012</a:t>
            </a:fld>
            <a:endParaRPr lang="en-US"/>
          </a:p>
        </p:txBody>
      </p:sp>
      <p:sp>
        <p:nvSpPr>
          <p:cNvPr id="7" name="Slide Number Placeholder 6"/>
          <p:cNvSpPr>
            <a:spLocks noGrp="1"/>
          </p:cNvSpPr>
          <p:nvPr>
            <p:ph type="sldNum" sz="quarter" idx="11"/>
          </p:nvPr>
        </p:nvSpPr>
        <p:spPr/>
        <p:txBody>
          <a:bodyPr rtlCol="0"/>
          <a:lstStyle/>
          <a:p>
            <a:pPr>
              <a:defRPr/>
            </a:pPr>
            <a:fld id="{1CC31DFD-8B65-4E8A-9743-DE7B2898FB13}" type="slidenum">
              <a:rPr lang="en-US" smtClean="0"/>
              <a:pPr>
                <a:defRPr/>
              </a:pPr>
              <a:t>‹#›</a:t>
            </a:fld>
            <a:endParaRPr lang="en-US"/>
          </a:p>
        </p:txBody>
      </p:sp>
      <p:sp>
        <p:nvSpPr>
          <p:cNvPr id="8" name="Footer Placeholder 7"/>
          <p:cNvSpPr>
            <a:spLocks noGrp="1"/>
          </p:cNvSpPr>
          <p:nvPr>
            <p:ph type="ftr" sz="quarter" idx="12"/>
          </p:nvPr>
        </p:nvSpPr>
        <p:spPr/>
        <p:txBody>
          <a:bodyPr rtlCol="0"/>
          <a:lstStyle/>
          <a:p>
            <a:pPr>
              <a:defRPr/>
            </a:pPr>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4CECF0C-66FE-481E-9E78-BA2DA068873A}" type="datetimeFigureOut">
              <a:rPr lang="en-US" smtClean="0"/>
              <a:pPr>
                <a:defRPr/>
              </a:pPr>
              <a:t>1/3/2012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427C68-047F-4479-BC00-2198AA9393BE}" type="slidenum">
              <a:rPr lang="en-US" smtClean="0"/>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pPr>
              <a:defRPr/>
            </a:pPr>
            <a:fld id="{10C9A506-F902-4672-8FC6-32BB570E4A55}" type="datetimeFigureOut">
              <a:rPr lang="en-US" smtClean="0"/>
              <a:pPr>
                <a:defRPr/>
              </a:pPr>
              <a:t>1/3/2012</a:t>
            </a:fld>
            <a:endParaRPr lang="en-US"/>
          </a:p>
        </p:txBody>
      </p:sp>
      <p:sp>
        <p:nvSpPr>
          <p:cNvPr id="22" name="Slide Number Placeholder 21"/>
          <p:cNvSpPr>
            <a:spLocks noGrp="1"/>
          </p:cNvSpPr>
          <p:nvPr>
            <p:ph type="sldNum" sz="quarter" idx="15"/>
          </p:nvPr>
        </p:nvSpPr>
        <p:spPr/>
        <p:txBody>
          <a:bodyPr rtlCol="0"/>
          <a:lstStyle/>
          <a:p>
            <a:pPr>
              <a:defRPr/>
            </a:pPr>
            <a:fld id="{ABBD9CF5-62A6-49F5-B6D3-D1257F9B4F57}" type="slidenum">
              <a:rPr lang="en-US" smtClean="0"/>
              <a:pPr>
                <a:defRPr/>
              </a:pPr>
              <a:t>‹#›</a:t>
            </a:fld>
            <a:endParaRPr lang="en-US"/>
          </a:p>
        </p:txBody>
      </p:sp>
      <p:sp>
        <p:nvSpPr>
          <p:cNvPr id="23" name="Footer Placeholder 22"/>
          <p:cNvSpPr>
            <a:spLocks noGrp="1"/>
          </p:cNvSpPr>
          <p:nvPr>
            <p:ph type="ftr" sz="quarter" idx="16"/>
          </p:nvPr>
        </p:nvSpPr>
        <p:spPr/>
        <p:txBody>
          <a:bodyPr rtlCol="0"/>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pPr>
              <a:defRPr/>
            </a:pPr>
            <a:fld id="{640BEBB5-79D0-41D1-9696-69EDE9F57E4E}" type="datetimeFigureOut">
              <a:rPr lang="en-US" smtClean="0"/>
              <a:pPr>
                <a:defRPr/>
              </a:pPr>
              <a:t>1/3/2012</a:t>
            </a:fld>
            <a:endParaRPr lang="en-US"/>
          </a:p>
        </p:txBody>
      </p:sp>
      <p:sp>
        <p:nvSpPr>
          <p:cNvPr id="18" name="Slide Number Placeholder 17"/>
          <p:cNvSpPr>
            <a:spLocks noGrp="1"/>
          </p:cNvSpPr>
          <p:nvPr>
            <p:ph type="sldNum" sz="quarter" idx="11"/>
          </p:nvPr>
        </p:nvSpPr>
        <p:spPr/>
        <p:txBody>
          <a:bodyPr rtlCol="0"/>
          <a:lstStyle/>
          <a:p>
            <a:pPr>
              <a:defRPr/>
            </a:pPr>
            <a:fld id="{9DDCBD28-6AC9-4F7E-81E5-C6CF4A64DF83}" type="slidenum">
              <a:rPr lang="en-US" smtClean="0"/>
              <a:pPr>
                <a:defRPr/>
              </a:pPr>
              <a:t>‹#›</a:t>
            </a:fld>
            <a:endParaRPr lang="en-US"/>
          </a:p>
        </p:txBody>
      </p:sp>
      <p:sp>
        <p:nvSpPr>
          <p:cNvPr id="21" name="Footer Placeholder 20"/>
          <p:cNvSpPr>
            <a:spLocks noGrp="1"/>
          </p:cNvSpPr>
          <p:nvPr>
            <p:ph type="ftr" sz="quarter" idx="12"/>
          </p:nvPr>
        </p:nvSpPr>
        <p:spPr/>
        <p:txBody>
          <a:bodyPr rtlCol="0"/>
          <a:lstStyle/>
          <a:p>
            <a:pPr>
              <a:defRPr/>
            </a:pPr>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D003C502-CD19-4B39-8FC5-7997CAF8324D}"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168976A-2F77-42FC-9DE6-A311C13F8CE0}" type="slidenum">
              <a:rPr lang="en-US" smtClean="0"/>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D3D13479-E6EA-4868-BAD8-D02A7526DCE7}"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1BD14C4-C3A5-4FE4-A3F1-F9CE99DD6742}" type="slidenum">
              <a:rPr lang="en-US" smtClean="0"/>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5" name="Rectangle 10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a:spLocks/>
          </p:cNvSpPr>
          <p:nvPr/>
        </p:nvSpPr>
        <p:spPr bwMode="auto">
          <a:xfrm>
            <a:off x="8054975" y="0"/>
            <a:ext cx="1089025" cy="2663164"/>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105"/>
          <p:cNvSpPr>
            <a:spLocks/>
          </p:cNvSpPr>
          <p:nvPr/>
        </p:nvSpPr>
        <p:spPr bwMode="auto">
          <a:xfrm>
            <a:off x="1295400" y="5715000"/>
            <a:ext cx="6858000" cy="9144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30000"/>
                </a:schemeClr>
              </a:gs>
              <a:gs pos="50000">
                <a:schemeClr val="accent2"/>
              </a:gs>
              <a:gs pos="100000">
                <a:schemeClr val="bg1">
                  <a:alpha val="30000"/>
                </a:scheme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7" name="Group 31"/>
          <p:cNvGrpSpPr/>
          <p:nvPr/>
        </p:nvGrpSpPr>
        <p:grpSpPr>
          <a:xfrm rot="10800000">
            <a:off x="0" y="4520045"/>
            <a:ext cx="2057400" cy="2337955"/>
            <a:chOff x="7467600" y="0"/>
            <a:chExt cx="1676400" cy="1905000"/>
          </a:xfrm>
        </p:grpSpPr>
        <p:sp>
          <p:nvSpPr>
            <p:cNvPr id="16" name="Teardrop 15"/>
            <p:cNvSpPr/>
            <p:nvPr userDrawn="1"/>
          </p:nvSpPr>
          <p:spPr>
            <a:xfrm>
              <a:off x="7620000" y="381000"/>
              <a:ext cx="1524000" cy="1524000"/>
            </a:xfrm>
            <a:prstGeom prst="teardrop">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ardrop 14"/>
            <p:cNvSpPr/>
            <p:nvPr userDrawn="1"/>
          </p:nvSpPr>
          <p:spPr>
            <a:xfrm>
              <a:off x="7467600" y="0"/>
              <a:ext cx="1143000" cy="1143000"/>
            </a:xfrm>
            <a:prstGeom prst="teardrop">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ardrop 13"/>
            <p:cNvSpPr/>
            <p:nvPr userDrawn="1"/>
          </p:nvSpPr>
          <p:spPr>
            <a:xfrm>
              <a:off x="7772400" y="0"/>
              <a:ext cx="1371600" cy="137160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30"/>
          <p:cNvGrpSpPr/>
          <p:nvPr/>
        </p:nvGrpSpPr>
        <p:grpSpPr>
          <a:xfrm>
            <a:off x="6781801" y="3975905"/>
            <a:ext cx="2033178" cy="2590798"/>
            <a:chOff x="5123427" y="2586247"/>
            <a:chExt cx="3113140" cy="3966952"/>
          </a:xfrm>
        </p:grpSpPr>
        <p:sp>
          <p:nvSpPr>
            <p:cNvPr id="1034" name="Freeform 10"/>
            <p:cNvSpPr>
              <a:spLocks/>
            </p:cNvSpPr>
            <p:nvPr userDrawn="1"/>
          </p:nvSpPr>
          <p:spPr bwMode="auto">
            <a:xfrm>
              <a:off x="5123427" y="2633869"/>
              <a:ext cx="1201172" cy="3890755"/>
            </a:xfrm>
            <a:custGeom>
              <a:avLst/>
              <a:gdLst/>
              <a:ahLst/>
              <a:cxnLst>
                <a:cxn ang="0">
                  <a:pos x="272" y="264"/>
                </a:cxn>
                <a:cxn ang="0">
                  <a:pos x="256" y="324"/>
                </a:cxn>
                <a:cxn ang="0">
                  <a:pos x="252" y="382"/>
                </a:cxn>
                <a:cxn ang="0">
                  <a:pos x="248" y="446"/>
                </a:cxn>
                <a:cxn ang="0">
                  <a:pos x="254" y="478"/>
                </a:cxn>
                <a:cxn ang="0">
                  <a:pos x="254" y="530"/>
                </a:cxn>
                <a:cxn ang="0">
                  <a:pos x="234" y="606"/>
                </a:cxn>
                <a:cxn ang="0">
                  <a:pos x="208" y="746"/>
                </a:cxn>
                <a:cxn ang="0">
                  <a:pos x="206" y="814"/>
                </a:cxn>
                <a:cxn ang="0">
                  <a:pos x="198" y="830"/>
                </a:cxn>
                <a:cxn ang="0">
                  <a:pos x="208" y="844"/>
                </a:cxn>
                <a:cxn ang="0">
                  <a:pos x="240" y="860"/>
                </a:cxn>
                <a:cxn ang="0">
                  <a:pos x="240" y="876"/>
                </a:cxn>
                <a:cxn ang="0">
                  <a:pos x="234" y="882"/>
                </a:cxn>
                <a:cxn ang="0">
                  <a:pos x="212" y="888"/>
                </a:cxn>
                <a:cxn ang="0">
                  <a:pos x="194" y="882"/>
                </a:cxn>
                <a:cxn ang="0">
                  <a:pos x="164" y="872"/>
                </a:cxn>
                <a:cxn ang="0">
                  <a:pos x="152" y="884"/>
                </a:cxn>
                <a:cxn ang="0">
                  <a:pos x="120" y="894"/>
                </a:cxn>
                <a:cxn ang="0">
                  <a:pos x="92" y="886"/>
                </a:cxn>
                <a:cxn ang="0">
                  <a:pos x="86" y="880"/>
                </a:cxn>
                <a:cxn ang="0">
                  <a:pos x="84" y="852"/>
                </a:cxn>
                <a:cxn ang="0">
                  <a:pos x="70" y="842"/>
                </a:cxn>
                <a:cxn ang="0">
                  <a:pos x="72" y="814"/>
                </a:cxn>
                <a:cxn ang="0">
                  <a:pos x="60" y="766"/>
                </a:cxn>
                <a:cxn ang="0">
                  <a:pos x="52" y="694"/>
                </a:cxn>
                <a:cxn ang="0">
                  <a:pos x="50" y="626"/>
                </a:cxn>
                <a:cxn ang="0">
                  <a:pos x="50" y="500"/>
                </a:cxn>
                <a:cxn ang="0">
                  <a:pos x="42" y="432"/>
                </a:cxn>
                <a:cxn ang="0">
                  <a:pos x="36" y="422"/>
                </a:cxn>
                <a:cxn ang="0">
                  <a:pos x="42" y="414"/>
                </a:cxn>
                <a:cxn ang="0">
                  <a:pos x="36" y="406"/>
                </a:cxn>
                <a:cxn ang="0">
                  <a:pos x="24" y="392"/>
                </a:cxn>
                <a:cxn ang="0">
                  <a:pos x="12" y="366"/>
                </a:cxn>
                <a:cxn ang="0">
                  <a:pos x="4" y="338"/>
                </a:cxn>
                <a:cxn ang="0">
                  <a:pos x="4" y="272"/>
                </a:cxn>
                <a:cxn ang="0">
                  <a:pos x="30" y="186"/>
                </a:cxn>
                <a:cxn ang="0">
                  <a:pos x="66" y="142"/>
                </a:cxn>
                <a:cxn ang="0">
                  <a:pos x="114" y="128"/>
                </a:cxn>
                <a:cxn ang="0">
                  <a:pos x="128" y="126"/>
                </a:cxn>
                <a:cxn ang="0">
                  <a:pos x="142" y="128"/>
                </a:cxn>
                <a:cxn ang="0">
                  <a:pos x="152" y="100"/>
                </a:cxn>
                <a:cxn ang="0">
                  <a:pos x="146" y="88"/>
                </a:cxn>
                <a:cxn ang="0">
                  <a:pos x="146" y="72"/>
                </a:cxn>
                <a:cxn ang="0">
                  <a:pos x="152" y="60"/>
                </a:cxn>
                <a:cxn ang="0">
                  <a:pos x="144" y="42"/>
                </a:cxn>
                <a:cxn ang="0">
                  <a:pos x="146" y="34"/>
                </a:cxn>
                <a:cxn ang="0">
                  <a:pos x="168" y="8"/>
                </a:cxn>
                <a:cxn ang="0">
                  <a:pos x="186" y="4"/>
                </a:cxn>
                <a:cxn ang="0">
                  <a:pos x="192" y="2"/>
                </a:cxn>
                <a:cxn ang="0">
                  <a:pos x="220" y="6"/>
                </a:cxn>
                <a:cxn ang="0">
                  <a:pos x="232" y="16"/>
                </a:cxn>
                <a:cxn ang="0">
                  <a:pos x="248" y="38"/>
                </a:cxn>
                <a:cxn ang="0">
                  <a:pos x="250" y="64"/>
                </a:cxn>
                <a:cxn ang="0">
                  <a:pos x="240" y="70"/>
                </a:cxn>
                <a:cxn ang="0">
                  <a:pos x="232" y="88"/>
                </a:cxn>
                <a:cxn ang="0">
                  <a:pos x="214" y="128"/>
                </a:cxn>
                <a:cxn ang="0">
                  <a:pos x="220" y="150"/>
                </a:cxn>
                <a:cxn ang="0">
                  <a:pos x="256" y="172"/>
                </a:cxn>
                <a:cxn ang="0">
                  <a:pos x="276" y="216"/>
                </a:cxn>
              </a:cxnLst>
              <a:rect l="0" t="0" r="r" b="b"/>
              <a:pathLst>
                <a:path w="276" h="894">
                  <a:moveTo>
                    <a:pt x="276" y="216"/>
                  </a:moveTo>
                  <a:lnTo>
                    <a:pt x="276" y="216"/>
                  </a:lnTo>
                  <a:lnTo>
                    <a:pt x="272" y="264"/>
                  </a:lnTo>
                  <a:lnTo>
                    <a:pt x="272" y="264"/>
                  </a:lnTo>
                  <a:lnTo>
                    <a:pt x="256" y="324"/>
                  </a:lnTo>
                  <a:lnTo>
                    <a:pt x="256" y="324"/>
                  </a:lnTo>
                  <a:lnTo>
                    <a:pt x="252" y="346"/>
                  </a:lnTo>
                  <a:lnTo>
                    <a:pt x="252" y="382"/>
                  </a:lnTo>
                  <a:lnTo>
                    <a:pt x="252" y="382"/>
                  </a:lnTo>
                  <a:lnTo>
                    <a:pt x="252" y="406"/>
                  </a:lnTo>
                  <a:lnTo>
                    <a:pt x="252" y="426"/>
                  </a:lnTo>
                  <a:lnTo>
                    <a:pt x="248" y="446"/>
                  </a:lnTo>
                  <a:lnTo>
                    <a:pt x="248" y="446"/>
                  </a:lnTo>
                  <a:lnTo>
                    <a:pt x="254" y="478"/>
                  </a:lnTo>
                  <a:lnTo>
                    <a:pt x="254" y="478"/>
                  </a:lnTo>
                  <a:lnTo>
                    <a:pt x="256" y="506"/>
                  </a:lnTo>
                  <a:lnTo>
                    <a:pt x="254" y="530"/>
                  </a:lnTo>
                  <a:lnTo>
                    <a:pt x="254" y="530"/>
                  </a:lnTo>
                  <a:lnTo>
                    <a:pt x="240" y="584"/>
                  </a:lnTo>
                  <a:lnTo>
                    <a:pt x="240" y="584"/>
                  </a:lnTo>
                  <a:lnTo>
                    <a:pt x="234" y="606"/>
                  </a:lnTo>
                  <a:lnTo>
                    <a:pt x="224" y="658"/>
                  </a:lnTo>
                  <a:lnTo>
                    <a:pt x="224" y="658"/>
                  </a:lnTo>
                  <a:lnTo>
                    <a:pt x="208" y="746"/>
                  </a:lnTo>
                  <a:lnTo>
                    <a:pt x="208" y="746"/>
                  </a:lnTo>
                  <a:lnTo>
                    <a:pt x="206" y="772"/>
                  </a:lnTo>
                  <a:lnTo>
                    <a:pt x="206" y="814"/>
                  </a:lnTo>
                  <a:lnTo>
                    <a:pt x="196" y="822"/>
                  </a:lnTo>
                  <a:lnTo>
                    <a:pt x="196" y="822"/>
                  </a:lnTo>
                  <a:lnTo>
                    <a:pt x="198" y="830"/>
                  </a:lnTo>
                  <a:lnTo>
                    <a:pt x="200" y="836"/>
                  </a:lnTo>
                  <a:lnTo>
                    <a:pt x="200" y="836"/>
                  </a:lnTo>
                  <a:lnTo>
                    <a:pt x="208" y="844"/>
                  </a:lnTo>
                  <a:lnTo>
                    <a:pt x="218" y="852"/>
                  </a:lnTo>
                  <a:lnTo>
                    <a:pt x="218" y="852"/>
                  </a:lnTo>
                  <a:lnTo>
                    <a:pt x="240" y="860"/>
                  </a:lnTo>
                  <a:lnTo>
                    <a:pt x="240" y="860"/>
                  </a:lnTo>
                  <a:lnTo>
                    <a:pt x="242" y="868"/>
                  </a:lnTo>
                  <a:lnTo>
                    <a:pt x="240" y="876"/>
                  </a:lnTo>
                  <a:lnTo>
                    <a:pt x="240" y="876"/>
                  </a:lnTo>
                  <a:lnTo>
                    <a:pt x="238" y="880"/>
                  </a:lnTo>
                  <a:lnTo>
                    <a:pt x="234" y="882"/>
                  </a:lnTo>
                  <a:lnTo>
                    <a:pt x="220" y="886"/>
                  </a:lnTo>
                  <a:lnTo>
                    <a:pt x="220" y="886"/>
                  </a:lnTo>
                  <a:lnTo>
                    <a:pt x="212" y="888"/>
                  </a:lnTo>
                  <a:lnTo>
                    <a:pt x="204" y="886"/>
                  </a:lnTo>
                  <a:lnTo>
                    <a:pt x="204" y="886"/>
                  </a:lnTo>
                  <a:lnTo>
                    <a:pt x="194" y="882"/>
                  </a:lnTo>
                  <a:lnTo>
                    <a:pt x="184" y="880"/>
                  </a:lnTo>
                  <a:lnTo>
                    <a:pt x="184" y="880"/>
                  </a:lnTo>
                  <a:lnTo>
                    <a:pt x="164" y="872"/>
                  </a:lnTo>
                  <a:lnTo>
                    <a:pt x="164" y="872"/>
                  </a:lnTo>
                  <a:lnTo>
                    <a:pt x="152" y="870"/>
                  </a:lnTo>
                  <a:lnTo>
                    <a:pt x="152" y="884"/>
                  </a:lnTo>
                  <a:lnTo>
                    <a:pt x="148" y="894"/>
                  </a:lnTo>
                  <a:lnTo>
                    <a:pt x="148" y="894"/>
                  </a:lnTo>
                  <a:lnTo>
                    <a:pt x="120" y="894"/>
                  </a:lnTo>
                  <a:lnTo>
                    <a:pt x="120" y="894"/>
                  </a:lnTo>
                  <a:lnTo>
                    <a:pt x="108" y="892"/>
                  </a:lnTo>
                  <a:lnTo>
                    <a:pt x="92" y="886"/>
                  </a:lnTo>
                  <a:lnTo>
                    <a:pt x="92" y="886"/>
                  </a:lnTo>
                  <a:lnTo>
                    <a:pt x="88" y="884"/>
                  </a:lnTo>
                  <a:lnTo>
                    <a:pt x="86" y="880"/>
                  </a:lnTo>
                  <a:lnTo>
                    <a:pt x="84" y="874"/>
                  </a:lnTo>
                  <a:lnTo>
                    <a:pt x="84" y="866"/>
                  </a:lnTo>
                  <a:lnTo>
                    <a:pt x="84" y="852"/>
                  </a:lnTo>
                  <a:lnTo>
                    <a:pt x="84" y="852"/>
                  </a:lnTo>
                  <a:lnTo>
                    <a:pt x="74" y="848"/>
                  </a:lnTo>
                  <a:lnTo>
                    <a:pt x="70" y="842"/>
                  </a:lnTo>
                  <a:lnTo>
                    <a:pt x="70" y="842"/>
                  </a:lnTo>
                  <a:lnTo>
                    <a:pt x="72" y="838"/>
                  </a:lnTo>
                  <a:lnTo>
                    <a:pt x="72" y="814"/>
                  </a:lnTo>
                  <a:lnTo>
                    <a:pt x="72" y="814"/>
                  </a:lnTo>
                  <a:lnTo>
                    <a:pt x="60" y="766"/>
                  </a:lnTo>
                  <a:lnTo>
                    <a:pt x="60" y="766"/>
                  </a:lnTo>
                  <a:lnTo>
                    <a:pt x="56" y="754"/>
                  </a:lnTo>
                  <a:lnTo>
                    <a:pt x="54" y="738"/>
                  </a:lnTo>
                  <a:lnTo>
                    <a:pt x="52" y="694"/>
                  </a:lnTo>
                  <a:lnTo>
                    <a:pt x="52" y="694"/>
                  </a:lnTo>
                  <a:lnTo>
                    <a:pt x="50" y="626"/>
                  </a:lnTo>
                  <a:lnTo>
                    <a:pt x="50" y="626"/>
                  </a:lnTo>
                  <a:lnTo>
                    <a:pt x="50" y="538"/>
                  </a:lnTo>
                  <a:lnTo>
                    <a:pt x="50" y="538"/>
                  </a:lnTo>
                  <a:lnTo>
                    <a:pt x="50" y="500"/>
                  </a:lnTo>
                  <a:lnTo>
                    <a:pt x="56" y="448"/>
                  </a:lnTo>
                  <a:lnTo>
                    <a:pt x="56" y="448"/>
                  </a:lnTo>
                  <a:lnTo>
                    <a:pt x="42" y="432"/>
                  </a:lnTo>
                  <a:lnTo>
                    <a:pt x="42" y="432"/>
                  </a:lnTo>
                  <a:lnTo>
                    <a:pt x="38" y="424"/>
                  </a:lnTo>
                  <a:lnTo>
                    <a:pt x="36" y="422"/>
                  </a:lnTo>
                  <a:lnTo>
                    <a:pt x="38" y="418"/>
                  </a:lnTo>
                  <a:lnTo>
                    <a:pt x="38" y="418"/>
                  </a:lnTo>
                  <a:lnTo>
                    <a:pt x="42" y="414"/>
                  </a:lnTo>
                  <a:lnTo>
                    <a:pt x="42" y="414"/>
                  </a:lnTo>
                  <a:lnTo>
                    <a:pt x="40" y="410"/>
                  </a:lnTo>
                  <a:lnTo>
                    <a:pt x="36" y="406"/>
                  </a:lnTo>
                  <a:lnTo>
                    <a:pt x="36" y="406"/>
                  </a:lnTo>
                  <a:lnTo>
                    <a:pt x="24" y="392"/>
                  </a:lnTo>
                  <a:lnTo>
                    <a:pt x="24" y="392"/>
                  </a:lnTo>
                  <a:lnTo>
                    <a:pt x="18" y="382"/>
                  </a:lnTo>
                  <a:lnTo>
                    <a:pt x="12" y="366"/>
                  </a:lnTo>
                  <a:lnTo>
                    <a:pt x="12" y="366"/>
                  </a:lnTo>
                  <a:lnTo>
                    <a:pt x="12" y="350"/>
                  </a:lnTo>
                  <a:lnTo>
                    <a:pt x="12" y="350"/>
                  </a:lnTo>
                  <a:lnTo>
                    <a:pt x="4" y="338"/>
                  </a:lnTo>
                  <a:lnTo>
                    <a:pt x="0" y="322"/>
                  </a:lnTo>
                  <a:lnTo>
                    <a:pt x="4" y="272"/>
                  </a:lnTo>
                  <a:lnTo>
                    <a:pt x="4" y="272"/>
                  </a:lnTo>
                  <a:lnTo>
                    <a:pt x="22" y="208"/>
                  </a:lnTo>
                  <a:lnTo>
                    <a:pt x="22" y="208"/>
                  </a:lnTo>
                  <a:lnTo>
                    <a:pt x="30" y="186"/>
                  </a:lnTo>
                  <a:lnTo>
                    <a:pt x="40" y="168"/>
                  </a:lnTo>
                  <a:lnTo>
                    <a:pt x="52" y="154"/>
                  </a:lnTo>
                  <a:lnTo>
                    <a:pt x="66" y="142"/>
                  </a:lnTo>
                  <a:lnTo>
                    <a:pt x="66" y="142"/>
                  </a:lnTo>
                  <a:lnTo>
                    <a:pt x="86" y="138"/>
                  </a:lnTo>
                  <a:lnTo>
                    <a:pt x="114" y="128"/>
                  </a:lnTo>
                  <a:lnTo>
                    <a:pt x="114" y="128"/>
                  </a:lnTo>
                  <a:lnTo>
                    <a:pt x="120" y="126"/>
                  </a:lnTo>
                  <a:lnTo>
                    <a:pt x="128" y="126"/>
                  </a:lnTo>
                  <a:lnTo>
                    <a:pt x="134" y="126"/>
                  </a:lnTo>
                  <a:lnTo>
                    <a:pt x="142" y="128"/>
                  </a:lnTo>
                  <a:lnTo>
                    <a:pt x="142" y="128"/>
                  </a:lnTo>
                  <a:lnTo>
                    <a:pt x="150" y="108"/>
                  </a:lnTo>
                  <a:lnTo>
                    <a:pt x="150" y="108"/>
                  </a:lnTo>
                  <a:lnTo>
                    <a:pt x="152" y="100"/>
                  </a:lnTo>
                  <a:lnTo>
                    <a:pt x="150" y="92"/>
                  </a:lnTo>
                  <a:lnTo>
                    <a:pt x="150" y="92"/>
                  </a:lnTo>
                  <a:lnTo>
                    <a:pt x="146" y="88"/>
                  </a:lnTo>
                  <a:lnTo>
                    <a:pt x="146" y="82"/>
                  </a:lnTo>
                  <a:lnTo>
                    <a:pt x="146" y="82"/>
                  </a:lnTo>
                  <a:lnTo>
                    <a:pt x="146" y="72"/>
                  </a:lnTo>
                  <a:lnTo>
                    <a:pt x="148" y="64"/>
                  </a:lnTo>
                  <a:lnTo>
                    <a:pt x="148" y="64"/>
                  </a:lnTo>
                  <a:lnTo>
                    <a:pt x="152" y="60"/>
                  </a:lnTo>
                  <a:lnTo>
                    <a:pt x="152" y="60"/>
                  </a:lnTo>
                  <a:lnTo>
                    <a:pt x="146" y="50"/>
                  </a:lnTo>
                  <a:lnTo>
                    <a:pt x="144" y="42"/>
                  </a:lnTo>
                  <a:lnTo>
                    <a:pt x="144" y="42"/>
                  </a:lnTo>
                  <a:lnTo>
                    <a:pt x="144" y="38"/>
                  </a:lnTo>
                  <a:lnTo>
                    <a:pt x="146" y="34"/>
                  </a:lnTo>
                  <a:lnTo>
                    <a:pt x="152" y="26"/>
                  </a:lnTo>
                  <a:lnTo>
                    <a:pt x="152" y="26"/>
                  </a:lnTo>
                  <a:lnTo>
                    <a:pt x="168" y="8"/>
                  </a:lnTo>
                  <a:lnTo>
                    <a:pt x="168" y="8"/>
                  </a:lnTo>
                  <a:lnTo>
                    <a:pt x="178" y="4"/>
                  </a:lnTo>
                  <a:lnTo>
                    <a:pt x="186" y="4"/>
                  </a:lnTo>
                  <a:lnTo>
                    <a:pt x="186" y="4"/>
                  </a:lnTo>
                  <a:lnTo>
                    <a:pt x="190" y="4"/>
                  </a:lnTo>
                  <a:lnTo>
                    <a:pt x="192" y="2"/>
                  </a:lnTo>
                  <a:lnTo>
                    <a:pt x="200" y="0"/>
                  </a:lnTo>
                  <a:lnTo>
                    <a:pt x="200" y="0"/>
                  </a:lnTo>
                  <a:lnTo>
                    <a:pt x="220" y="6"/>
                  </a:lnTo>
                  <a:lnTo>
                    <a:pt x="220" y="6"/>
                  </a:lnTo>
                  <a:lnTo>
                    <a:pt x="226" y="8"/>
                  </a:lnTo>
                  <a:lnTo>
                    <a:pt x="232" y="16"/>
                  </a:lnTo>
                  <a:lnTo>
                    <a:pt x="240" y="26"/>
                  </a:lnTo>
                  <a:lnTo>
                    <a:pt x="248" y="38"/>
                  </a:lnTo>
                  <a:lnTo>
                    <a:pt x="248" y="38"/>
                  </a:lnTo>
                  <a:lnTo>
                    <a:pt x="250" y="48"/>
                  </a:lnTo>
                  <a:lnTo>
                    <a:pt x="252" y="56"/>
                  </a:lnTo>
                  <a:lnTo>
                    <a:pt x="250" y="64"/>
                  </a:lnTo>
                  <a:lnTo>
                    <a:pt x="244" y="68"/>
                  </a:lnTo>
                  <a:lnTo>
                    <a:pt x="244" y="68"/>
                  </a:lnTo>
                  <a:lnTo>
                    <a:pt x="240" y="70"/>
                  </a:lnTo>
                  <a:lnTo>
                    <a:pt x="238" y="72"/>
                  </a:lnTo>
                  <a:lnTo>
                    <a:pt x="232" y="88"/>
                  </a:lnTo>
                  <a:lnTo>
                    <a:pt x="232" y="88"/>
                  </a:lnTo>
                  <a:lnTo>
                    <a:pt x="232" y="98"/>
                  </a:lnTo>
                  <a:lnTo>
                    <a:pt x="230" y="110"/>
                  </a:lnTo>
                  <a:lnTo>
                    <a:pt x="214" y="128"/>
                  </a:lnTo>
                  <a:lnTo>
                    <a:pt x="214" y="128"/>
                  </a:lnTo>
                  <a:lnTo>
                    <a:pt x="208" y="140"/>
                  </a:lnTo>
                  <a:lnTo>
                    <a:pt x="220" y="150"/>
                  </a:lnTo>
                  <a:lnTo>
                    <a:pt x="220" y="150"/>
                  </a:lnTo>
                  <a:lnTo>
                    <a:pt x="256" y="172"/>
                  </a:lnTo>
                  <a:lnTo>
                    <a:pt x="256" y="172"/>
                  </a:lnTo>
                  <a:lnTo>
                    <a:pt x="272" y="192"/>
                  </a:lnTo>
                  <a:lnTo>
                    <a:pt x="272" y="192"/>
                  </a:lnTo>
                  <a:lnTo>
                    <a:pt x="276" y="216"/>
                  </a:lnTo>
                  <a:lnTo>
                    <a:pt x="276" y="216"/>
                  </a:lnTo>
                  <a:close/>
                </a:path>
              </a:pathLst>
            </a:custGeom>
            <a:solidFill>
              <a:schemeClr val="accent1">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9" name="Freeform 15"/>
            <p:cNvSpPr>
              <a:spLocks/>
            </p:cNvSpPr>
            <p:nvPr userDrawn="1"/>
          </p:nvSpPr>
          <p:spPr bwMode="auto">
            <a:xfrm>
              <a:off x="6705599" y="2586247"/>
              <a:ext cx="1096722" cy="3890753"/>
            </a:xfrm>
            <a:custGeom>
              <a:avLst/>
              <a:gdLst/>
              <a:ahLst/>
              <a:cxnLst>
                <a:cxn ang="0">
                  <a:pos x="252" y="290"/>
                </a:cxn>
                <a:cxn ang="0">
                  <a:pos x="236" y="342"/>
                </a:cxn>
                <a:cxn ang="0">
                  <a:pos x="230" y="392"/>
                </a:cxn>
                <a:cxn ang="0">
                  <a:pos x="232" y="444"/>
                </a:cxn>
                <a:cxn ang="0">
                  <a:pos x="232" y="484"/>
                </a:cxn>
                <a:cxn ang="0">
                  <a:pos x="216" y="588"/>
                </a:cxn>
                <a:cxn ang="0">
                  <a:pos x="212" y="646"/>
                </a:cxn>
                <a:cxn ang="0">
                  <a:pos x="220" y="722"/>
                </a:cxn>
                <a:cxn ang="0">
                  <a:pos x="222" y="794"/>
                </a:cxn>
                <a:cxn ang="0">
                  <a:pos x="212" y="836"/>
                </a:cxn>
                <a:cxn ang="0">
                  <a:pos x="222" y="866"/>
                </a:cxn>
                <a:cxn ang="0">
                  <a:pos x="220" y="888"/>
                </a:cxn>
                <a:cxn ang="0">
                  <a:pos x="208" y="894"/>
                </a:cxn>
                <a:cxn ang="0">
                  <a:pos x="182" y="890"/>
                </a:cxn>
                <a:cxn ang="0">
                  <a:pos x="176" y="850"/>
                </a:cxn>
                <a:cxn ang="0">
                  <a:pos x="158" y="828"/>
                </a:cxn>
                <a:cxn ang="0">
                  <a:pos x="154" y="728"/>
                </a:cxn>
                <a:cxn ang="0">
                  <a:pos x="150" y="706"/>
                </a:cxn>
                <a:cxn ang="0">
                  <a:pos x="120" y="540"/>
                </a:cxn>
                <a:cxn ang="0">
                  <a:pos x="108" y="686"/>
                </a:cxn>
                <a:cxn ang="0">
                  <a:pos x="108" y="820"/>
                </a:cxn>
                <a:cxn ang="0">
                  <a:pos x="80" y="866"/>
                </a:cxn>
                <a:cxn ang="0">
                  <a:pos x="66" y="882"/>
                </a:cxn>
                <a:cxn ang="0">
                  <a:pos x="22" y="884"/>
                </a:cxn>
                <a:cxn ang="0">
                  <a:pos x="12" y="878"/>
                </a:cxn>
                <a:cxn ang="0">
                  <a:pos x="26" y="862"/>
                </a:cxn>
                <a:cxn ang="0">
                  <a:pos x="50" y="810"/>
                </a:cxn>
                <a:cxn ang="0">
                  <a:pos x="48" y="778"/>
                </a:cxn>
                <a:cxn ang="0">
                  <a:pos x="52" y="734"/>
                </a:cxn>
                <a:cxn ang="0">
                  <a:pos x="48" y="712"/>
                </a:cxn>
                <a:cxn ang="0">
                  <a:pos x="52" y="628"/>
                </a:cxn>
                <a:cxn ang="0">
                  <a:pos x="46" y="598"/>
                </a:cxn>
                <a:cxn ang="0">
                  <a:pos x="22" y="478"/>
                </a:cxn>
                <a:cxn ang="0">
                  <a:pos x="22" y="358"/>
                </a:cxn>
                <a:cxn ang="0">
                  <a:pos x="0" y="276"/>
                </a:cxn>
                <a:cxn ang="0">
                  <a:pos x="4" y="244"/>
                </a:cxn>
                <a:cxn ang="0">
                  <a:pos x="18" y="198"/>
                </a:cxn>
                <a:cxn ang="0">
                  <a:pos x="22" y="166"/>
                </a:cxn>
                <a:cxn ang="0">
                  <a:pos x="34" y="152"/>
                </a:cxn>
                <a:cxn ang="0">
                  <a:pos x="68" y="142"/>
                </a:cxn>
                <a:cxn ang="0">
                  <a:pos x="100" y="124"/>
                </a:cxn>
                <a:cxn ang="0">
                  <a:pos x="104" y="92"/>
                </a:cxn>
                <a:cxn ang="0">
                  <a:pos x="100" y="78"/>
                </a:cxn>
                <a:cxn ang="0">
                  <a:pos x="94" y="48"/>
                </a:cxn>
                <a:cxn ang="0">
                  <a:pos x="106" y="12"/>
                </a:cxn>
                <a:cxn ang="0">
                  <a:pos x="134" y="0"/>
                </a:cxn>
                <a:cxn ang="0">
                  <a:pos x="156" y="4"/>
                </a:cxn>
                <a:cxn ang="0">
                  <a:pos x="172" y="14"/>
                </a:cxn>
                <a:cxn ang="0">
                  <a:pos x="178" y="26"/>
                </a:cxn>
                <a:cxn ang="0">
                  <a:pos x="174" y="48"/>
                </a:cxn>
                <a:cxn ang="0">
                  <a:pos x="172" y="76"/>
                </a:cxn>
                <a:cxn ang="0">
                  <a:pos x="166" y="110"/>
                </a:cxn>
                <a:cxn ang="0">
                  <a:pos x="182" y="128"/>
                </a:cxn>
                <a:cxn ang="0">
                  <a:pos x="216" y="148"/>
                </a:cxn>
                <a:cxn ang="0">
                  <a:pos x="244" y="166"/>
                </a:cxn>
              </a:cxnLst>
              <a:rect l="0" t="0" r="r" b="b"/>
              <a:pathLst>
                <a:path w="252" h="894">
                  <a:moveTo>
                    <a:pt x="252" y="262"/>
                  </a:moveTo>
                  <a:lnTo>
                    <a:pt x="252" y="262"/>
                  </a:lnTo>
                  <a:lnTo>
                    <a:pt x="252" y="290"/>
                  </a:lnTo>
                  <a:lnTo>
                    <a:pt x="250" y="310"/>
                  </a:lnTo>
                  <a:lnTo>
                    <a:pt x="250" y="310"/>
                  </a:lnTo>
                  <a:lnTo>
                    <a:pt x="236" y="342"/>
                  </a:lnTo>
                  <a:lnTo>
                    <a:pt x="236" y="342"/>
                  </a:lnTo>
                  <a:lnTo>
                    <a:pt x="228" y="360"/>
                  </a:lnTo>
                  <a:lnTo>
                    <a:pt x="230" y="392"/>
                  </a:lnTo>
                  <a:lnTo>
                    <a:pt x="230" y="392"/>
                  </a:lnTo>
                  <a:lnTo>
                    <a:pt x="232" y="444"/>
                  </a:lnTo>
                  <a:lnTo>
                    <a:pt x="232" y="444"/>
                  </a:lnTo>
                  <a:lnTo>
                    <a:pt x="234" y="456"/>
                  </a:lnTo>
                  <a:lnTo>
                    <a:pt x="238" y="478"/>
                  </a:lnTo>
                  <a:lnTo>
                    <a:pt x="232" y="484"/>
                  </a:lnTo>
                  <a:lnTo>
                    <a:pt x="222" y="490"/>
                  </a:lnTo>
                  <a:lnTo>
                    <a:pt x="222" y="490"/>
                  </a:lnTo>
                  <a:lnTo>
                    <a:pt x="216" y="588"/>
                  </a:lnTo>
                  <a:lnTo>
                    <a:pt x="216" y="588"/>
                  </a:lnTo>
                  <a:lnTo>
                    <a:pt x="212" y="646"/>
                  </a:lnTo>
                  <a:lnTo>
                    <a:pt x="212" y="646"/>
                  </a:lnTo>
                  <a:lnTo>
                    <a:pt x="218" y="694"/>
                  </a:lnTo>
                  <a:lnTo>
                    <a:pt x="220" y="722"/>
                  </a:lnTo>
                  <a:lnTo>
                    <a:pt x="220" y="722"/>
                  </a:lnTo>
                  <a:lnTo>
                    <a:pt x="222" y="770"/>
                  </a:lnTo>
                  <a:lnTo>
                    <a:pt x="222" y="794"/>
                  </a:lnTo>
                  <a:lnTo>
                    <a:pt x="222" y="794"/>
                  </a:lnTo>
                  <a:lnTo>
                    <a:pt x="224" y="828"/>
                  </a:lnTo>
                  <a:lnTo>
                    <a:pt x="212" y="836"/>
                  </a:lnTo>
                  <a:lnTo>
                    <a:pt x="212" y="836"/>
                  </a:lnTo>
                  <a:lnTo>
                    <a:pt x="220" y="856"/>
                  </a:lnTo>
                  <a:lnTo>
                    <a:pt x="220" y="856"/>
                  </a:lnTo>
                  <a:lnTo>
                    <a:pt x="222" y="866"/>
                  </a:lnTo>
                  <a:lnTo>
                    <a:pt x="222" y="884"/>
                  </a:lnTo>
                  <a:lnTo>
                    <a:pt x="222" y="884"/>
                  </a:lnTo>
                  <a:lnTo>
                    <a:pt x="220" y="888"/>
                  </a:lnTo>
                  <a:lnTo>
                    <a:pt x="218" y="892"/>
                  </a:lnTo>
                  <a:lnTo>
                    <a:pt x="214" y="892"/>
                  </a:lnTo>
                  <a:lnTo>
                    <a:pt x="208" y="894"/>
                  </a:lnTo>
                  <a:lnTo>
                    <a:pt x="208" y="894"/>
                  </a:lnTo>
                  <a:lnTo>
                    <a:pt x="196" y="892"/>
                  </a:lnTo>
                  <a:lnTo>
                    <a:pt x="182" y="890"/>
                  </a:lnTo>
                  <a:lnTo>
                    <a:pt x="182" y="890"/>
                  </a:lnTo>
                  <a:lnTo>
                    <a:pt x="176" y="876"/>
                  </a:lnTo>
                  <a:lnTo>
                    <a:pt x="176" y="850"/>
                  </a:lnTo>
                  <a:lnTo>
                    <a:pt x="176" y="850"/>
                  </a:lnTo>
                  <a:lnTo>
                    <a:pt x="174" y="836"/>
                  </a:lnTo>
                  <a:lnTo>
                    <a:pt x="158" y="828"/>
                  </a:lnTo>
                  <a:lnTo>
                    <a:pt x="158" y="746"/>
                  </a:lnTo>
                  <a:lnTo>
                    <a:pt x="158" y="746"/>
                  </a:lnTo>
                  <a:lnTo>
                    <a:pt x="154" y="728"/>
                  </a:lnTo>
                  <a:lnTo>
                    <a:pt x="154" y="728"/>
                  </a:lnTo>
                  <a:lnTo>
                    <a:pt x="150" y="706"/>
                  </a:lnTo>
                  <a:lnTo>
                    <a:pt x="150" y="706"/>
                  </a:lnTo>
                  <a:lnTo>
                    <a:pt x="146" y="648"/>
                  </a:lnTo>
                  <a:lnTo>
                    <a:pt x="134" y="586"/>
                  </a:lnTo>
                  <a:lnTo>
                    <a:pt x="120" y="540"/>
                  </a:lnTo>
                  <a:lnTo>
                    <a:pt x="108" y="652"/>
                  </a:lnTo>
                  <a:lnTo>
                    <a:pt x="108" y="652"/>
                  </a:lnTo>
                  <a:lnTo>
                    <a:pt x="108" y="686"/>
                  </a:lnTo>
                  <a:lnTo>
                    <a:pt x="108" y="686"/>
                  </a:lnTo>
                  <a:lnTo>
                    <a:pt x="106" y="768"/>
                  </a:lnTo>
                  <a:lnTo>
                    <a:pt x="108" y="820"/>
                  </a:lnTo>
                  <a:lnTo>
                    <a:pt x="100" y="830"/>
                  </a:lnTo>
                  <a:lnTo>
                    <a:pt x="100" y="860"/>
                  </a:lnTo>
                  <a:lnTo>
                    <a:pt x="80" y="866"/>
                  </a:lnTo>
                  <a:lnTo>
                    <a:pt x="70" y="868"/>
                  </a:lnTo>
                  <a:lnTo>
                    <a:pt x="66" y="882"/>
                  </a:lnTo>
                  <a:lnTo>
                    <a:pt x="66" y="882"/>
                  </a:lnTo>
                  <a:lnTo>
                    <a:pt x="42" y="884"/>
                  </a:lnTo>
                  <a:lnTo>
                    <a:pt x="42" y="884"/>
                  </a:lnTo>
                  <a:lnTo>
                    <a:pt x="22" y="884"/>
                  </a:lnTo>
                  <a:lnTo>
                    <a:pt x="16" y="882"/>
                  </a:lnTo>
                  <a:lnTo>
                    <a:pt x="12" y="878"/>
                  </a:lnTo>
                  <a:lnTo>
                    <a:pt x="12" y="878"/>
                  </a:lnTo>
                  <a:lnTo>
                    <a:pt x="10" y="874"/>
                  </a:lnTo>
                  <a:lnTo>
                    <a:pt x="12" y="868"/>
                  </a:lnTo>
                  <a:lnTo>
                    <a:pt x="26" y="862"/>
                  </a:lnTo>
                  <a:lnTo>
                    <a:pt x="52" y="824"/>
                  </a:lnTo>
                  <a:lnTo>
                    <a:pt x="50" y="810"/>
                  </a:lnTo>
                  <a:lnTo>
                    <a:pt x="50" y="810"/>
                  </a:lnTo>
                  <a:lnTo>
                    <a:pt x="48" y="792"/>
                  </a:lnTo>
                  <a:lnTo>
                    <a:pt x="48" y="778"/>
                  </a:lnTo>
                  <a:lnTo>
                    <a:pt x="48" y="778"/>
                  </a:lnTo>
                  <a:lnTo>
                    <a:pt x="48" y="754"/>
                  </a:lnTo>
                  <a:lnTo>
                    <a:pt x="48" y="754"/>
                  </a:lnTo>
                  <a:lnTo>
                    <a:pt x="52" y="734"/>
                  </a:lnTo>
                  <a:lnTo>
                    <a:pt x="52" y="734"/>
                  </a:lnTo>
                  <a:lnTo>
                    <a:pt x="48" y="712"/>
                  </a:lnTo>
                  <a:lnTo>
                    <a:pt x="48" y="712"/>
                  </a:lnTo>
                  <a:lnTo>
                    <a:pt x="48" y="684"/>
                  </a:lnTo>
                  <a:lnTo>
                    <a:pt x="48" y="684"/>
                  </a:lnTo>
                  <a:lnTo>
                    <a:pt x="52" y="628"/>
                  </a:lnTo>
                  <a:lnTo>
                    <a:pt x="52" y="628"/>
                  </a:lnTo>
                  <a:lnTo>
                    <a:pt x="48" y="614"/>
                  </a:lnTo>
                  <a:lnTo>
                    <a:pt x="46" y="598"/>
                  </a:lnTo>
                  <a:lnTo>
                    <a:pt x="46" y="598"/>
                  </a:lnTo>
                  <a:lnTo>
                    <a:pt x="40" y="484"/>
                  </a:lnTo>
                  <a:lnTo>
                    <a:pt x="22" y="478"/>
                  </a:lnTo>
                  <a:lnTo>
                    <a:pt x="28" y="372"/>
                  </a:lnTo>
                  <a:lnTo>
                    <a:pt x="22" y="358"/>
                  </a:lnTo>
                  <a:lnTo>
                    <a:pt x="22" y="358"/>
                  </a:lnTo>
                  <a:lnTo>
                    <a:pt x="8" y="312"/>
                  </a:lnTo>
                  <a:lnTo>
                    <a:pt x="8" y="312"/>
                  </a:lnTo>
                  <a:lnTo>
                    <a:pt x="0" y="276"/>
                  </a:lnTo>
                  <a:lnTo>
                    <a:pt x="0" y="276"/>
                  </a:lnTo>
                  <a:lnTo>
                    <a:pt x="2" y="254"/>
                  </a:lnTo>
                  <a:lnTo>
                    <a:pt x="4" y="244"/>
                  </a:lnTo>
                  <a:lnTo>
                    <a:pt x="8" y="236"/>
                  </a:lnTo>
                  <a:lnTo>
                    <a:pt x="8" y="236"/>
                  </a:lnTo>
                  <a:lnTo>
                    <a:pt x="18" y="198"/>
                  </a:lnTo>
                  <a:lnTo>
                    <a:pt x="18" y="198"/>
                  </a:lnTo>
                  <a:lnTo>
                    <a:pt x="22" y="166"/>
                  </a:lnTo>
                  <a:lnTo>
                    <a:pt x="22" y="166"/>
                  </a:lnTo>
                  <a:lnTo>
                    <a:pt x="26" y="162"/>
                  </a:lnTo>
                  <a:lnTo>
                    <a:pt x="34" y="152"/>
                  </a:lnTo>
                  <a:lnTo>
                    <a:pt x="34" y="152"/>
                  </a:lnTo>
                  <a:lnTo>
                    <a:pt x="40" y="148"/>
                  </a:lnTo>
                  <a:lnTo>
                    <a:pt x="46" y="146"/>
                  </a:lnTo>
                  <a:lnTo>
                    <a:pt x="68" y="142"/>
                  </a:lnTo>
                  <a:lnTo>
                    <a:pt x="68" y="142"/>
                  </a:lnTo>
                  <a:lnTo>
                    <a:pt x="80" y="138"/>
                  </a:lnTo>
                  <a:lnTo>
                    <a:pt x="100" y="124"/>
                  </a:lnTo>
                  <a:lnTo>
                    <a:pt x="104" y="110"/>
                  </a:lnTo>
                  <a:lnTo>
                    <a:pt x="104" y="110"/>
                  </a:lnTo>
                  <a:lnTo>
                    <a:pt x="104" y="92"/>
                  </a:lnTo>
                  <a:lnTo>
                    <a:pt x="104" y="92"/>
                  </a:lnTo>
                  <a:lnTo>
                    <a:pt x="100" y="78"/>
                  </a:lnTo>
                  <a:lnTo>
                    <a:pt x="100" y="78"/>
                  </a:lnTo>
                  <a:lnTo>
                    <a:pt x="94" y="54"/>
                  </a:lnTo>
                  <a:lnTo>
                    <a:pt x="94" y="54"/>
                  </a:lnTo>
                  <a:lnTo>
                    <a:pt x="94" y="48"/>
                  </a:lnTo>
                  <a:lnTo>
                    <a:pt x="94" y="42"/>
                  </a:lnTo>
                  <a:lnTo>
                    <a:pt x="100" y="24"/>
                  </a:lnTo>
                  <a:lnTo>
                    <a:pt x="106" y="12"/>
                  </a:lnTo>
                  <a:lnTo>
                    <a:pt x="106" y="12"/>
                  </a:lnTo>
                  <a:lnTo>
                    <a:pt x="122" y="4"/>
                  </a:lnTo>
                  <a:lnTo>
                    <a:pt x="134" y="0"/>
                  </a:lnTo>
                  <a:lnTo>
                    <a:pt x="134" y="0"/>
                  </a:lnTo>
                  <a:lnTo>
                    <a:pt x="146" y="0"/>
                  </a:lnTo>
                  <a:lnTo>
                    <a:pt x="156" y="4"/>
                  </a:lnTo>
                  <a:lnTo>
                    <a:pt x="164" y="8"/>
                  </a:lnTo>
                  <a:lnTo>
                    <a:pt x="172" y="14"/>
                  </a:lnTo>
                  <a:lnTo>
                    <a:pt x="172" y="14"/>
                  </a:lnTo>
                  <a:lnTo>
                    <a:pt x="176" y="18"/>
                  </a:lnTo>
                  <a:lnTo>
                    <a:pt x="178" y="22"/>
                  </a:lnTo>
                  <a:lnTo>
                    <a:pt x="178" y="26"/>
                  </a:lnTo>
                  <a:lnTo>
                    <a:pt x="178" y="30"/>
                  </a:lnTo>
                  <a:lnTo>
                    <a:pt x="178" y="30"/>
                  </a:lnTo>
                  <a:lnTo>
                    <a:pt x="174" y="48"/>
                  </a:lnTo>
                  <a:lnTo>
                    <a:pt x="174" y="48"/>
                  </a:lnTo>
                  <a:lnTo>
                    <a:pt x="172" y="76"/>
                  </a:lnTo>
                  <a:lnTo>
                    <a:pt x="172" y="76"/>
                  </a:lnTo>
                  <a:lnTo>
                    <a:pt x="168" y="98"/>
                  </a:lnTo>
                  <a:lnTo>
                    <a:pt x="166" y="110"/>
                  </a:lnTo>
                  <a:lnTo>
                    <a:pt x="166" y="110"/>
                  </a:lnTo>
                  <a:lnTo>
                    <a:pt x="174" y="122"/>
                  </a:lnTo>
                  <a:lnTo>
                    <a:pt x="178" y="126"/>
                  </a:lnTo>
                  <a:lnTo>
                    <a:pt x="182" y="128"/>
                  </a:lnTo>
                  <a:lnTo>
                    <a:pt x="182" y="128"/>
                  </a:lnTo>
                  <a:lnTo>
                    <a:pt x="196" y="138"/>
                  </a:lnTo>
                  <a:lnTo>
                    <a:pt x="216" y="148"/>
                  </a:lnTo>
                  <a:lnTo>
                    <a:pt x="216" y="148"/>
                  </a:lnTo>
                  <a:lnTo>
                    <a:pt x="224" y="154"/>
                  </a:lnTo>
                  <a:lnTo>
                    <a:pt x="244" y="166"/>
                  </a:lnTo>
                  <a:lnTo>
                    <a:pt x="252" y="216"/>
                  </a:lnTo>
                  <a:lnTo>
                    <a:pt x="252" y="262"/>
                  </a:lnTo>
                  <a:close/>
                </a:path>
              </a:pathLst>
            </a:custGeom>
            <a:solidFill>
              <a:schemeClr val="accent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5" name="Freeform 11"/>
            <p:cNvSpPr>
              <a:spLocks noEditPoints="1"/>
            </p:cNvSpPr>
            <p:nvPr userDrawn="1"/>
          </p:nvSpPr>
          <p:spPr bwMode="auto">
            <a:xfrm>
              <a:off x="5966634" y="2908500"/>
              <a:ext cx="1541046" cy="3644699"/>
            </a:xfrm>
            <a:custGeom>
              <a:avLst/>
              <a:gdLst/>
              <a:ahLst/>
              <a:cxnLst>
                <a:cxn ang="0">
                  <a:pos x="60" y="20"/>
                </a:cxn>
                <a:cxn ang="0">
                  <a:pos x="86" y="0"/>
                </a:cxn>
                <a:cxn ang="0">
                  <a:pos x="126" y="10"/>
                </a:cxn>
                <a:cxn ang="0">
                  <a:pos x="152" y="46"/>
                </a:cxn>
                <a:cxn ang="0">
                  <a:pos x="150" y="72"/>
                </a:cxn>
                <a:cxn ang="0">
                  <a:pos x="132" y="88"/>
                </a:cxn>
                <a:cxn ang="0">
                  <a:pos x="130" y="100"/>
                </a:cxn>
                <a:cxn ang="0">
                  <a:pos x="100" y="136"/>
                </a:cxn>
                <a:cxn ang="0">
                  <a:pos x="106" y="146"/>
                </a:cxn>
                <a:cxn ang="0">
                  <a:pos x="120" y="150"/>
                </a:cxn>
                <a:cxn ang="0">
                  <a:pos x="146" y="194"/>
                </a:cxn>
                <a:cxn ang="0">
                  <a:pos x="170" y="264"/>
                </a:cxn>
                <a:cxn ang="0">
                  <a:pos x="196" y="354"/>
                </a:cxn>
                <a:cxn ang="0">
                  <a:pos x="304" y="556"/>
                </a:cxn>
                <a:cxn ang="0">
                  <a:pos x="320" y="618"/>
                </a:cxn>
                <a:cxn ang="0">
                  <a:pos x="314" y="696"/>
                </a:cxn>
                <a:cxn ang="0">
                  <a:pos x="314" y="784"/>
                </a:cxn>
                <a:cxn ang="0">
                  <a:pos x="318" y="806"/>
                </a:cxn>
                <a:cxn ang="0">
                  <a:pos x="372" y="850"/>
                </a:cxn>
                <a:cxn ang="0">
                  <a:pos x="378" y="856"/>
                </a:cxn>
                <a:cxn ang="0">
                  <a:pos x="344" y="876"/>
                </a:cxn>
                <a:cxn ang="0">
                  <a:pos x="280" y="870"/>
                </a:cxn>
                <a:cxn ang="0">
                  <a:pos x="254" y="864"/>
                </a:cxn>
                <a:cxn ang="0">
                  <a:pos x="248" y="838"/>
                </a:cxn>
                <a:cxn ang="0">
                  <a:pos x="254" y="818"/>
                </a:cxn>
                <a:cxn ang="0">
                  <a:pos x="260" y="766"/>
                </a:cxn>
                <a:cxn ang="0">
                  <a:pos x="264" y="640"/>
                </a:cxn>
                <a:cxn ang="0">
                  <a:pos x="254" y="606"/>
                </a:cxn>
                <a:cxn ang="0">
                  <a:pos x="232" y="608"/>
                </a:cxn>
                <a:cxn ang="0">
                  <a:pos x="126" y="672"/>
                </a:cxn>
                <a:cxn ang="0">
                  <a:pos x="124" y="790"/>
                </a:cxn>
                <a:cxn ang="0">
                  <a:pos x="134" y="830"/>
                </a:cxn>
                <a:cxn ang="0">
                  <a:pos x="162" y="880"/>
                </a:cxn>
                <a:cxn ang="0">
                  <a:pos x="144" y="894"/>
                </a:cxn>
                <a:cxn ang="0">
                  <a:pos x="102" y="892"/>
                </a:cxn>
                <a:cxn ang="0">
                  <a:pos x="76" y="880"/>
                </a:cxn>
                <a:cxn ang="0">
                  <a:pos x="70" y="868"/>
                </a:cxn>
                <a:cxn ang="0">
                  <a:pos x="76" y="830"/>
                </a:cxn>
                <a:cxn ang="0">
                  <a:pos x="68" y="722"/>
                </a:cxn>
                <a:cxn ang="0">
                  <a:pos x="66" y="632"/>
                </a:cxn>
                <a:cxn ang="0">
                  <a:pos x="56" y="614"/>
                </a:cxn>
                <a:cxn ang="0">
                  <a:pos x="60" y="572"/>
                </a:cxn>
                <a:cxn ang="0">
                  <a:pos x="58" y="484"/>
                </a:cxn>
                <a:cxn ang="0">
                  <a:pos x="6" y="374"/>
                </a:cxn>
                <a:cxn ang="0">
                  <a:pos x="4" y="178"/>
                </a:cxn>
                <a:cxn ang="0">
                  <a:pos x="10" y="150"/>
                </a:cxn>
                <a:cxn ang="0">
                  <a:pos x="18" y="114"/>
                </a:cxn>
                <a:cxn ang="0">
                  <a:pos x="28" y="94"/>
                </a:cxn>
                <a:cxn ang="0">
                  <a:pos x="38" y="80"/>
                </a:cxn>
                <a:cxn ang="0">
                  <a:pos x="44" y="50"/>
                </a:cxn>
                <a:cxn ang="0">
                  <a:pos x="38" y="284"/>
                </a:cxn>
                <a:cxn ang="0">
                  <a:pos x="42" y="370"/>
                </a:cxn>
                <a:cxn ang="0">
                  <a:pos x="54" y="422"/>
                </a:cxn>
                <a:cxn ang="0">
                  <a:pos x="70" y="390"/>
                </a:cxn>
                <a:cxn ang="0">
                  <a:pos x="74" y="340"/>
                </a:cxn>
                <a:cxn ang="0">
                  <a:pos x="50" y="262"/>
                </a:cxn>
                <a:cxn ang="0">
                  <a:pos x="44" y="242"/>
                </a:cxn>
                <a:cxn ang="0">
                  <a:pos x="38" y="266"/>
                </a:cxn>
              </a:cxnLst>
              <a:rect l="0" t="0" r="r" b="b"/>
              <a:pathLst>
                <a:path w="378" h="894">
                  <a:moveTo>
                    <a:pt x="46" y="44"/>
                  </a:moveTo>
                  <a:lnTo>
                    <a:pt x="46" y="44"/>
                  </a:lnTo>
                  <a:lnTo>
                    <a:pt x="60" y="20"/>
                  </a:lnTo>
                  <a:lnTo>
                    <a:pt x="60" y="20"/>
                  </a:lnTo>
                  <a:lnTo>
                    <a:pt x="64" y="14"/>
                  </a:lnTo>
                  <a:lnTo>
                    <a:pt x="70" y="8"/>
                  </a:lnTo>
                  <a:lnTo>
                    <a:pt x="78" y="4"/>
                  </a:lnTo>
                  <a:lnTo>
                    <a:pt x="86" y="0"/>
                  </a:lnTo>
                  <a:lnTo>
                    <a:pt x="86" y="0"/>
                  </a:lnTo>
                  <a:lnTo>
                    <a:pt x="102" y="2"/>
                  </a:lnTo>
                  <a:lnTo>
                    <a:pt x="116" y="6"/>
                  </a:lnTo>
                  <a:lnTo>
                    <a:pt x="126" y="10"/>
                  </a:lnTo>
                  <a:lnTo>
                    <a:pt x="136" y="18"/>
                  </a:lnTo>
                  <a:lnTo>
                    <a:pt x="144" y="26"/>
                  </a:lnTo>
                  <a:lnTo>
                    <a:pt x="148" y="34"/>
                  </a:lnTo>
                  <a:lnTo>
                    <a:pt x="152" y="46"/>
                  </a:lnTo>
                  <a:lnTo>
                    <a:pt x="152" y="58"/>
                  </a:lnTo>
                  <a:lnTo>
                    <a:pt x="152" y="58"/>
                  </a:lnTo>
                  <a:lnTo>
                    <a:pt x="152" y="66"/>
                  </a:lnTo>
                  <a:lnTo>
                    <a:pt x="150" y="72"/>
                  </a:lnTo>
                  <a:lnTo>
                    <a:pt x="146" y="76"/>
                  </a:lnTo>
                  <a:lnTo>
                    <a:pt x="142" y="80"/>
                  </a:lnTo>
                  <a:lnTo>
                    <a:pt x="142" y="80"/>
                  </a:lnTo>
                  <a:lnTo>
                    <a:pt x="132" y="88"/>
                  </a:lnTo>
                  <a:lnTo>
                    <a:pt x="132" y="88"/>
                  </a:lnTo>
                  <a:lnTo>
                    <a:pt x="134" y="92"/>
                  </a:lnTo>
                  <a:lnTo>
                    <a:pt x="134" y="92"/>
                  </a:lnTo>
                  <a:lnTo>
                    <a:pt x="130" y="100"/>
                  </a:lnTo>
                  <a:lnTo>
                    <a:pt x="124" y="108"/>
                  </a:lnTo>
                  <a:lnTo>
                    <a:pt x="114" y="120"/>
                  </a:lnTo>
                  <a:lnTo>
                    <a:pt x="100" y="130"/>
                  </a:lnTo>
                  <a:lnTo>
                    <a:pt x="100" y="136"/>
                  </a:lnTo>
                  <a:lnTo>
                    <a:pt x="100" y="136"/>
                  </a:lnTo>
                  <a:lnTo>
                    <a:pt x="100" y="140"/>
                  </a:lnTo>
                  <a:lnTo>
                    <a:pt x="102" y="144"/>
                  </a:lnTo>
                  <a:lnTo>
                    <a:pt x="106" y="146"/>
                  </a:lnTo>
                  <a:lnTo>
                    <a:pt x="110" y="148"/>
                  </a:lnTo>
                  <a:lnTo>
                    <a:pt x="110" y="148"/>
                  </a:lnTo>
                  <a:lnTo>
                    <a:pt x="116" y="148"/>
                  </a:lnTo>
                  <a:lnTo>
                    <a:pt x="120" y="150"/>
                  </a:lnTo>
                  <a:lnTo>
                    <a:pt x="124" y="154"/>
                  </a:lnTo>
                  <a:lnTo>
                    <a:pt x="126" y="158"/>
                  </a:lnTo>
                  <a:lnTo>
                    <a:pt x="126" y="158"/>
                  </a:lnTo>
                  <a:lnTo>
                    <a:pt x="146" y="194"/>
                  </a:lnTo>
                  <a:lnTo>
                    <a:pt x="154" y="204"/>
                  </a:lnTo>
                  <a:lnTo>
                    <a:pt x="162" y="210"/>
                  </a:lnTo>
                  <a:lnTo>
                    <a:pt x="162" y="210"/>
                  </a:lnTo>
                  <a:lnTo>
                    <a:pt x="170" y="264"/>
                  </a:lnTo>
                  <a:lnTo>
                    <a:pt x="174" y="302"/>
                  </a:lnTo>
                  <a:lnTo>
                    <a:pt x="174" y="302"/>
                  </a:lnTo>
                  <a:lnTo>
                    <a:pt x="182" y="324"/>
                  </a:lnTo>
                  <a:lnTo>
                    <a:pt x="196" y="354"/>
                  </a:lnTo>
                  <a:lnTo>
                    <a:pt x="240" y="442"/>
                  </a:lnTo>
                  <a:lnTo>
                    <a:pt x="240" y="442"/>
                  </a:lnTo>
                  <a:lnTo>
                    <a:pt x="286" y="528"/>
                  </a:lnTo>
                  <a:lnTo>
                    <a:pt x="304" y="556"/>
                  </a:lnTo>
                  <a:lnTo>
                    <a:pt x="316" y="578"/>
                  </a:lnTo>
                  <a:lnTo>
                    <a:pt x="316" y="578"/>
                  </a:lnTo>
                  <a:lnTo>
                    <a:pt x="320" y="596"/>
                  </a:lnTo>
                  <a:lnTo>
                    <a:pt x="320" y="618"/>
                  </a:lnTo>
                  <a:lnTo>
                    <a:pt x="320" y="618"/>
                  </a:lnTo>
                  <a:lnTo>
                    <a:pt x="318" y="648"/>
                  </a:lnTo>
                  <a:lnTo>
                    <a:pt x="314" y="696"/>
                  </a:lnTo>
                  <a:lnTo>
                    <a:pt x="314" y="696"/>
                  </a:lnTo>
                  <a:lnTo>
                    <a:pt x="312" y="740"/>
                  </a:lnTo>
                  <a:lnTo>
                    <a:pt x="312" y="772"/>
                  </a:lnTo>
                  <a:lnTo>
                    <a:pt x="312" y="784"/>
                  </a:lnTo>
                  <a:lnTo>
                    <a:pt x="314" y="784"/>
                  </a:lnTo>
                  <a:lnTo>
                    <a:pt x="314" y="784"/>
                  </a:lnTo>
                  <a:lnTo>
                    <a:pt x="316" y="796"/>
                  </a:lnTo>
                  <a:lnTo>
                    <a:pt x="318" y="806"/>
                  </a:lnTo>
                  <a:lnTo>
                    <a:pt x="318" y="806"/>
                  </a:lnTo>
                  <a:lnTo>
                    <a:pt x="326" y="822"/>
                  </a:lnTo>
                  <a:lnTo>
                    <a:pt x="338" y="836"/>
                  </a:lnTo>
                  <a:lnTo>
                    <a:pt x="354" y="844"/>
                  </a:lnTo>
                  <a:lnTo>
                    <a:pt x="372" y="850"/>
                  </a:lnTo>
                  <a:lnTo>
                    <a:pt x="372" y="850"/>
                  </a:lnTo>
                  <a:lnTo>
                    <a:pt x="376" y="852"/>
                  </a:lnTo>
                  <a:lnTo>
                    <a:pt x="378" y="856"/>
                  </a:lnTo>
                  <a:lnTo>
                    <a:pt x="378" y="856"/>
                  </a:lnTo>
                  <a:lnTo>
                    <a:pt x="376" y="866"/>
                  </a:lnTo>
                  <a:lnTo>
                    <a:pt x="370" y="872"/>
                  </a:lnTo>
                  <a:lnTo>
                    <a:pt x="358" y="874"/>
                  </a:lnTo>
                  <a:lnTo>
                    <a:pt x="344" y="876"/>
                  </a:lnTo>
                  <a:lnTo>
                    <a:pt x="344" y="876"/>
                  </a:lnTo>
                  <a:lnTo>
                    <a:pt x="312" y="872"/>
                  </a:lnTo>
                  <a:lnTo>
                    <a:pt x="312" y="872"/>
                  </a:lnTo>
                  <a:lnTo>
                    <a:pt x="280" y="870"/>
                  </a:lnTo>
                  <a:lnTo>
                    <a:pt x="280" y="870"/>
                  </a:lnTo>
                  <a:lnTo>
                    <a:pt x="268" y="870"/>
                  </a:lnTo>
                  <a:lnTo>
                    <a:pt x="260" y="868"/>
                  </a:lnTo>
                  <a:lnTo>
                    <a:pt x="254" y="864"/>
                  </a:lnTo>
                  <a:lnTo>
                    <a:pt x="252" y="858"/>
                  </a:lnTo>
                  <a:lnTo>
                    <a:pt x="252" y="858"/>
                  </a:lnTo>
                  <a:lnTo>
                    <a:pt x="250" y="852"/>
                  </a:lnTo>
                  <a:lnTo>
                    <a:pt x="248" y="838"/>
                  </a:lnTo>
                  <a:lnTo>
                    <a:pt x="248" y="838"/>
                  </a:lnTo>
                  <a:lnTo>
                    <a:pt x="250" y="828"/>
                  </a:lnTo>
                  <a:lnTo>
                    <a:pt x="254" y="818"/>
                  </a:lnTo>
                  <a:lnTo>
                    <a:pt x="254" y="818"/>
                  </a:lnTo>
                  <a:lnTo>
                    <a:pt x="260" y="804"/>
                  </a:lnTo>
                  <a:lnTo>
                    <a:pt x="260" y="804"/>
                  </a:lnTo>
                  <a:lnTo>
                    <a:pt x="260" y="766"/>
                  </a:lnTo>
                  <a:lnTo>
                    <a:pt x="260" y="766"/>
                  </a:lnTo>
                  <a:lnTo>
                    <a:pt x="262" y="702"/>
                  </a:lnTo>
                  <a:lnTo>
                    <a:pt x="262" y="702"/>
                  </a:lnTo>
                  <a:lnTo>
                    <a:pt x="264" y="640"/>
                  </a:lnTo>
                  <a:lnTo>
                    <a:pt x="264" y="640"/>
                  </a:lnTo>
                  <a:lnTo>
                    <a:pt x="262" y="624"/>
                  </a:lnTo>
                  <a:lnTo>
                    <a:pt x="258" y="610"/>
                  </a:lnTo>
                  <a:lnTo>
                    <a:pt x="258" y="610"/>
                  </a:lnTo>
                  <a:lnTo>
                    <a:pt x="254" y="606"/>
                  </a:lnTo>
                  <a:lnTo>
                    <a:pt x="246" y="606"/>
                  </a:lnTo>
                  <a:lnTo>
                    <a:pt x="246" y="606"/>
                  </a:lnTo>
                  <a:lnTo>
                    <a:pt x="232" y="608"/>
                  </a:lnTo>
                  <a:lnTo>
                    <a:pt x="232" y="608"/>
                  </a:lnTo>
                  <a:lnTo>
                    <a:pt x="136" y="628"/>
                  </a:lnTo>
                  <a:lnTo>
                    <a:pt x="136" y="628"/>
                  </a:lnTo>
                  <a:lnTo>
                    <a:pt x="130" y="648"/>
                  </a:lnTo>
                  <a:lnTo>
                    <a:pt x="126" y="672"/>
                  </a:lnTo>
                  <a:lnTo>
                    <a:pt x="124" y="702"/>
                  </a:lnTo>
                  <a:lnTo>
                    <a:pt x="124" y="736"/>
                  </a:lnTo>
                  <a:lnTo>
                    <a:pt x="124" y="736"/>
                  </a:lnTo>
                  <a:lnTo>
                    <a:pt x="124" y="790"/>
                  </a:lnTo>
                  <a:lnTo>
                    <a:pt x="124" y="790"/>
                  </a:lnTo>
                  <a:lnTo>
                    <a:pt x="126" y="806"/>
                  </a:lnTo>
                  <a:lnTo>
                    <a:pt x="130" y="818"/>
                  </a:lnTo>
                  <a:lnTo>
                    <a:pt x="134" y="830"/>
                  </a:lnTo>
                  <a:lnTo>
                    <a:pt x="140" y="840"/>
                  </a:lnTo>
                  <a:lnTo>
                    <a:pt x="140" y="840"/>
                  </a:lnTo>
                  <a:lnTo>
                    <a:pt x="152" y="860"/>
                  </a:lnTo>
                  <a:lnTo>
                    <a:pt x="162" y="880"/>
                  </a:lnTo>
                  <a:lnTo>
                    <a:pt x="162" y="880"/>
                  </a:lnTo>
                  <a:lnTo>
                    <a:pt x="160" y="886"/>
                  </a:lnTo>
                  <a:lnTo>
                    <a:pt x="154" y="892"/>
                  </a:lnTo>
                  <a:lnTo>
                    <a:pt x="144" y="894"/>
                  </a:lnTo>
                  <a:lnTo>
                    <a:pt x="132" y="894"/>
                  </a:lnTo>
                  <a:lnTo>
                    <a:pt x="132" y="894"/>
                  </a:lnTo>
                  <a:lnTo>
                    <a:pt x="116" y="894"/>
                  </a:lnTo>
                  <a:lnTo>
                    <a:pt x="102" y="892"/>
                  </a:lnTo>
                  <a:lnTo>
                    <a:pt x="90" y="888"/>
                  </a:lnTo>
                  <a:lnTo>
                    <a:pt x="80" y="882"/>
                  </a:lnTo>
                  <a:lnTo>
                    <a:pt x="80" y="882"/>
                  </a:lnTo>
                  <a:lnTo>
                    <a:pt x="76" y="880"/>
                  </a:lnTo>
                  <a:lnTo>
                    <a:pt x="74" y="876"/>
                  </a:lnTo>
                  <a:lnTo>
                    <a:pt x="72" y="872"/>
                  </a:lnTo>
                  <a:lnTo>
                    <a:pt x="70" y="868"/>
                  </a:lnTo>
                  <a:lnTo>
                    <a:pt x="70" y="868"/>
                  </a:lnTo>
                  <a:lnTo>
                    <a:pt x="74" y="848"/>
                  </a:lnTo>
                  <a:lnTo>
                    <a:pt x="74" y="848"/>
                  </a:lnTo>
                  <a:lnTo>
                    <a:pt x="76" y="830"/>
                  </a:lnTo>
                  <a:lnTo>
                    <a:pt x="76" y="830"/>
                  </a:lnTo>
                  <a:lnTo>
                    <a:pt x="72" y="776"/>
                  </a:lnTo>
                  <a:lnTo>
                    <a:pt x="72" y="776"/>
                  </a:lnTo>
                  <a:lnTo>
                    <a:pt x="68" y="722"/>
                  </a:lnTo>
                  <a:lnTo>
                    <a:pt x="68" y="722"/>
                  </a:lnTo>
                  <a:lnTo>
                    <a:pt x="70" y="676"/>
                  </a:lnTo>
                  <a:lnTo>
                    <a:pt x="74" y="632"/>
                  </a:lnTo>
                  <a:lnTo>
                    <a:pt x="74" y="632"/>
                  </a:lnTo>
                  <a:lnTo>
                    <a:pt x="66" y="632"/>
                  </a:lnTo>
                  <a:lnTo>
                    <a:pt x="60" y="628"/>
                  </a:lnTo>
                  <a:lnTo>
                    <a:pt x="56" y="622"/>
                  </a:lnTo>
                  <a:lnTo>
                    <a:pt x="56" y="614"/>
                  </a:lnTo>
                  <a:lnTo>
                    <a:pt x="56" y="614"/>
                  </a:lnTo>
                  <a:lnTo>
                    <a:pt x="58" y="594"/>
                  </a:lnTo>
                  <a:lnTo>
                    <a:pt x="58" y="594"/>
                  </a:lnTo>
                  <a:lnTo>
                    <a:pt x="60" y="572"/>
                  </a:lnTo>
                  <a:lnTo>
                    <a:pt x="60" y="572"/>
                  </a:lnTo>
                  <a:lnTo>
                    <a:pt x="58" y="528"/>
                  </a:lnTo>
                  <a:lnTo>
                    <a:pt x="58" y="528"/>
                  </a:lnTo>
                  <a:lnTo>
                    <a:pt x="58" y="484"/>
                  </a:lnTo>
                  <a:lnTo>
                    <a:pt x="58" y="484"/>
                  </a:lnTo>
                  <a:lnTo>
                    <a:pt x="46" y="462"/>
                  </a:lnTo>
                  <a:lnTo>
                    <a:pt x="24" y="418"/>
                  </a:lnTo>
                  <a:lnTo>
                    <a:pt x="24" y="418"/>
                  </a:lnTo>
                  <a:lnTo>
                    <a:pt x="6" y="374"/>
                  </a:lnTo>
                  <a:lnTo>
                    <a:pt x="0" y="356"/>
                  </a:lnTo>
                  <a:lnTo>
                    <a:pt x="0" y="184"/>
                  </a:lnTo>
                  <a:lnTo>
                    <a:pt x="0" y="184"/>
                  </a:lnTo>
                  <a:lnTo>
                    <a:pt x="4" y="178"/>
                  </a:lnTo>
                  <a:lnTo>
                    <a:pt x="6" y="170"/>
                  </a:lnTo>
                  <a:lnTo>
                    <a:pt x="8" y="160"/>
                  </a:lnTo>
                  <a:lnTo>
                    <a:pt x="10" y="150"/>
                  </a:lnTo>
                  <a:lnTo>
                    <a:pt x="10" y="150"/>
                  </a:lnTo>
                  <a:lnTo>
                    <a:pt x="10" y="140"/>
                  </a:lnTo>
                  <a:lnTo>
                    <a:pt x="12" y="130"/>
                  </a:lnTo>
                  <a:lnTo>
                    <a:pt x="14" y="120"/>
                  </a:lnTo>
                  <a:lnTo>
                    <a:pt x="18" y="114"/>
                  </a:lnTo>
                  <a:lnTo>
                    <a:pt x="18" y="114"/>
                  </a:lnTo>
                  <a:lnTo>
                    <a:pt x="24" y="102"/>
                  </a:lnTo>
                  <a:lnTo>
                    <a:pt x="28" y="94"/>
                  </a:lnTo>
                  <a:lnTo>
                    <a:pt x="28" y="94"/>
                  </a:lnTo>
                  <a:lnTo>
                    <a:pt x="28" y="88"/>
                  </a:lnTo>
                  <a:lnTo>
                    <a:pt x="30" y="84"/>
                  </a:lnTo>
                  <a:lnTo>
                    <a:pt x="34" y="80"/>
                  </a:lnTo>
                  <a:lnTo>
                    <a:pt x="38" y="80"/>
                  </a:lnTo>
                  <a:lnTo>
                    <a:pt x="40" y="78"/>
                  </a:lnTo>
                  <a:lnTo>
                    <a:pt x="40" y="78"/>
                  </a:lnTo>
                  <a:lnTo>
                    <a:pt x="42" y="58"/>
                  </a:lnTo>
                  <a:lnTo>
                    <a:pt x="44" y="50"/>
                  </a:lnTo>
                  <a:lnTo>
                    <a:pt x="46" y="44"/>
                  </a:lnTo>
                  <a:lnTo>
                    <a:pt x="46" y="44"/>
                  </a:lnTo>
                  <a:close/>
                  <a:moveTo>
                    <a:pt x="38" y="284"/>
                  </a:moveTo>
                  <a:lnTo>
                    <a:pt x="38" y="284"/>
                  </a:lnTo>
                  <a:lnTo>
                    <a:pt x="36" y="302"/>
                  </a:lnTo>
                  <a:lnTo>
                    <a:pt x="36" y="302"/>
                  </a:lnTo>
                  <a:lnTo>
                    <a:pt x="38" y="332"/>
                  </a:lnTo>
                  <a:lnTo>
                    <a:pt x="42" y="370"/>
                  </a:lnTo>
                  <a:lnTo>
                    <a:pt x="42" y="370"/>
                  </a:lnTo>
                  <a:lnTo>
                    <a:pt x="46" y="392"/>
                  </a:lnTo>
                  <a:lnTo>
                    <a:pt x="48" y="410"/>
                  </a:lnTo>
                  <a:lnTo>
                    <a:pt x="54" y="422"/>
                  </a:lnTo>
                  <a:lnTo>
                    <a:pt x="58" y="428"/>
                  </a:lnTo>
                  <a:lnTo>
                    <a:pt x="58" y="428"/>
                  </a:lnTo>
                  <a:lnTo>
                    <a:pt x="64" y="410"/>
                  </a:lnTo>
                  <a:lnTo>
                    <a:pt x="70" y="390"/>
                  </a:lnTo>
                  <a:lnTo>
                    <a:pt x="74" y="368"/>
                  </a:lnTo>
                  <a:lnTo>
                    <a:pt x="74" y="346"/>
                  </a:lnTo>
                  <a:lnTo>
                    <a:pt x="74" y="340"/>
                  </a:lnTo>
                  <a:lnTo>
                    <a:pt x="74" y="340"/>
                  </a:lnTo>
                  <a:lnTo>
                    <a:pt x="66" y="328"/>
                  </a:lnTo>
                  <a:lnTo>
                    <a:pt x="60" y="312"/>
                  </a:lnTo>
                  <a:lnTo>
                    <a:pt x="54" y="290"/>
                  </a:lnTo>
                  <a:lnTo>
                    <a:pt x="50" y="262"/>
                  </a:lnTo>
                  <a:lnTo>
                    <a:pt x="50" y="262"/>
                  </a:lnTo>
                  <a:lnTo>
                    <a:pt x="48" y="248"/>
                  </a:lnTo>
                  <a:lnTo>
                    <a:pt x="46" y="244"/>
                  </a:lnTo>
                  <a:lnTo>
                    <a:pt x="44" y="242"/>
                  </a:lnTo>
                  <a:lnTo>
                    <a:pt x="44" y="242"/>
                  </a:lnTo>
                  <a:lnTo>
                    <a:pt x="42" y="258"/>
                  </a:lnTo>
                  <a:lnTo>
                    <a:pt x="38" y="266"/>
                  </a:lnTo>
                  <a:lnTo>
                    <a:pt x="38" y="266"/>
                  </a:lnTo>
                  <a:lnTo>
                    <a:pt x="38" y="284"/>
                  </a:lnTo>
                  <a:lnTo>
                    <a:pt x="38" y="284"/>
                  </a:lnTo>
                  <a:close/>
                </a:path>
              </a:pathLst>
            </a:custGeom>
            <a:solidFill>
              <a:schemeClr val="accent2">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8" name="Freeform 14"/>
            <p:cNvSpPr>
              <a:spLocks noEditPoints="1"/>
            </p:cNvSpPr>
            <p:nvPr userDrawn="1"/>
          </p:nvSpPr>
          <p:spPr bwMode="auto">
            <a:xfrm>
              <a:off x="7364125" y="2879927"/>
              <a:ext cx="872442" cy="3644697"/>
            </a:xfrm>
            <a:custGeom>
              <a:avLst/>
              <a:gdLst/>
              <a:ahLst/>
              <a:cxnLst>
                <a:cxn ang="0">
                  <a:pos x="210" y="154"/>
                </a:cxn>
                <a:cxn ang="0">
                  <a:pos x="200" y="164"/>
                </a:cxn>
                <a:cxn ang="0">
                  <a:pos x="210" y="168"/>
                </a:cxn>
                <a:cxn ang="0">
                  <a:pos x="204" y="210"/>
                </a:cxn>
                <a:cxn ang="0">
                  <a:pos x="210" y="310"/>
                </a:cxn>
                <a:cxn ang="0">
                  <a:pos x="204" y="322"/>
                </a:cxn>
                <a:cxn ang="0">
                  <a:pos x="200" y="394"/>
                </a:cxn>
                <a:cxn ang="0">
                  <a:pos x="192" y="422"/>
                </a:cxn>
                <a:cxn ang="0">
                  <a:pos x="200" y="470"/>
                </a:cxn>
                <a:cxn ang="0">
                  <a:pos x="180" y="492"/>
                </a:cxn>
                <a:cxn ang="0">
                  <a:pos x="168" y="554"/>
                </a:cxn>
                <a:cxn ang="0">
                  <a:pos x="166" y="650"/>
                </a:cxn>
                <a:cxn ang="0">
                  <a:pos x="170" y="798"/>
                </a:cxn>
                <a:cxn ang="0">
                  <a:pos x="182" y="834"/>
                </a:cxn>
                <a:cxn ang="0">
                  <a:pos x="170" y="874"/>
                </a:cxn>
                <a:cxn ang="0">
                  <a:pos x="164" y="872"/>
                </a:cxn>
                <a:cxn ang="0">
                  <a:pos x="160" y="862"/>
                </a:cxn>
                <a:cxn ang="0">
                  <a:pos x="146" y="894"/>
                </a:cxn>
                <a:cxn ang="0">
                  <a:pos x="138" y="876"/>
                </a:cxn>
                <a:cxn ang="0">
                  <a:pos x="130" y="864"/>
                </a:cxn>
                <a:cxn ang="0">
                  <a:pos x="106" y="892"/>
                </a:cxn>
                <a:cxn ang="0">
                  <a:pos x="78" y="894"/>
                </a:cxn>
                <a:cxn ang="0">
                  <a:pos x="66" y="878"/>
                </a:cxn>
                <a:cxn ang="0">
                  <a:pos x="82" y="872"/>
                </a:cxn>
                <a:cxn ang="0">
                  <a:pos x="94" y="850"/>
                </a:cxn>
                <a:cxn ang="0">
                  <a:pos x="98" y="820"/>
                </a:cxn>
                <a:cxn ang="0">
                  <a:pos x="82" y="738"/>
                </a:cxn>
                <a:cxn ang="0">
                  <a:pos x="72" y="666"/>
                </a:cxn>
                <a:cxn ang="0">
                  <a:pos x="42" y="526"/>
                </a:cxn>
                <a:cxn ang="0">
                  <a:pos x="28" y="486"/>
                </a:cxn>
                <a:cxn ang="0">
                  <a:pos x="4" y="456"/>
                </a:cxn>
                <a:cxn ang="0">
                  <a:pos x="0" y="404"/>
                </a:cxn>
                <a:cxn ang="0">
                  <a:pos x="30" y="310"/>
                </a:cxn>
                <a:cxn ang="0">
                  <a:pos x="32" y="278"/>
                </a:cxn>
                <a:cxn ang="0">
                  <a:pos x="40" y="248"/>
                </a:cxn>
                <a:cxn ang="0">
                  <a:pos x="32" y="226"/>
                </a:cxn>
                <a:cxn ang="0">
                  <a:pos x="50" y="198"/>
                </a:cxn>
                <a:cxn ang="0">
                  <a:pos x="54" y="180"/>
                </a:cxn>
                <a:cxn ang="0">
                  <a:pos x="44" y="146"/>
                </a:cxn>
                <a:cxn ang="0">
                  <a:pos x="34" y="96"/>
                </a:cxn>
                <a:cxn ang="0">
                  <a:pos x="24" y="50"/>
                </a:cxn>
                <a:cxn ang="0">
                  <a:pos x="54" y="16"/>
                </a:cxn>
                <a:cxn ang="0">
                  <a:pos x="74" y="6"/>
                </a:cxn>
                <a:cxn ang="0">
                  <a:pos x="102" y="0"/>
                </a:cxn>
                <a:cxn ang="0">
                  <a:pos x="124" y="12"/>
                </a:cxn>
                <a:cxn ang="0">
                  <a:pos x="156" y="52"/>
                </a:cxn>
                <a:cxn ang="0">
                  <a:pos x="166" y="84"/>
                </a:cxn>
                <a:cxn ang="0">
                  <a:pos x="178" y="118"/>
                </a:cxn>
                <a:cxn ang="0">
                  <a:pos x="192" y="140"/>
                </a:cxn>
                <a:cxn ang="0">
                  <a:pos x="206" y="146"/>
                </a:cxn>
                <a:cxn ang="0">
                  <a:pos x="146" y="770"/>
                </a:cxn>
                <a:cxn ang="0">
                  <a:pos x="132" y="710"/>
                </a:cxn>
                <a:cxn ang="0">
                  <a:pos x="126" y="734"/>
                </a:cxn>
                <a:cxn ang="0">
                  <a:pos x="128" y="788"/>
                </a:cxn>
                <a:cxn ang="0">
                  <a:pos x="140" y="810"/>
                </a:cxn>
                <a:cxn ang="0">
                  <a:pos x="146" y="780"/>
                </a:cxn>
                <a:cxn ang="0">
                  <a:pos x="176" y="324"/>
                </a:cxn>
                <a:cxn ang="0">
                  <a:pos x="166" y="262"/>
                </a:cxn>
                <a:cxn ang="0">
                  <a:pos x="142" y="304"/>
                </a:cxn>
                <a:cxn ang="0">
                  <a:pos x="138" y="318"/>
                </a:cxn>
                <a:cxn ang="0">
                  <a:pos x="140" y="338"/>
                </a:cxn>
                <a:cxn ang="0">
                  <a:pos x="172" y="380"/>
                </a:cxn>
                <a:cxn ang="0">
                  <a:pos x="176" y="324"/>
                </a:cxn>
              </a:cxnLst>
              <a:rect l="0" t="0" r="r" b="b"/>
              <a:pathLst>
                <a:path w="214" h="894">
                  <a:moveTo>
                    <a:pt x="214" y="148"/>
                  </a:moveTo>
                  <a:lnTo>
                    <a:pt x="214" y="148"/>
                  </a:lnTo>
                  <a:lnTo>
                    <a:pt x="210" y="154"/>
                  </a:lnTo>
                  <a:lnTo>
                    <a:pt x="210" y="154"/>
                  </a:lnTo>
                  <a:lnTo>
                    <a:pt x="204" y="158"/>
                  </a:lnTo>
                  <a:lnTo>
                    <a:pt x="204" y="158"/>
                  </a:lnTo>
                  <a:lnTo>
                    <a:pt x="200" y="162"/>
                  </a:lnTo>
                  <a:lnTo>
                    <a:pt x="200" y="164"/>
                  </a:lnTo>
                  <a:lnTo>
                    <a:pt x="200" y="164"/>
                  </a:lnTo>
                  <a:lnTo>
                    <a:pt x="202" y="166"/>
                  </a:lnTo>
                  <a:lnTo>
                    <a:pt x="210" y="168"/>
                  </a:lnTo>
                  <a:lnTo>
                    <a:pt x="210" y="168"/>
                  </a:lnTo>
                  <a:lnTo>
                    <a:pt x="200" y="180"/>
                  </a:lnTo>
                  <a:lnTo>
                    <a:pt x="200" y="180"/>
                  </a:lnTo>
                  <a:lnTo>
                    <a:pt x="202" y="194"/>
                  </a:lnTo>
                  <a:lnTo>
                    <a:pt x="204" y="210"/>
                  </a:lnTo>
                  <a:lnTo>
                    <a:pt x="204" y="210"/>
                  </a:lnTo>
                  <a:lnTo>
                    <a:pt x="208" y="260"/>
                  </a:lnTo>
                  <a:lnTo>
                    <a:pt x="208" y="260"/>
                  </a:lnTo>
                  <a:lnTo>
                    <a:pt x="210" y="310"/>
                  </a:lnTo>
                  <a:lnTo>
                    <a:pt x="210" y="310"/>
                  </a:lnTo>
                  <a:lnTo>
                    <a:pt x="208" y="316"/>
                  </a:lnTo>
                  <a:lnTo>
                    <a:pt x="204" y="322"/>
                  </a:lnTo>
                  <a:lnTo>
                    <a:pt x="204" y="322"/>
                  </a:lnTo>
                  <a:lnTo>
                    <a:pt x="204" y="366"/>
                  </a:lnTo>
                  <a:lnTo>
                    <a:pt x="204" y="366"/>
                  </a:lnTo>
                  <a:lnTo>
                    <a:pt x="202" y="382"/>
                  </a:lnTo>
                  <a:lnTo>
                    <a:pt x="200" y="394"/>
                  </a:lnTo>
                  <a:lnTo>
                    <a:pt x="196" y="404"/>
                  </a:lnTo>
                  <a:lnTo>
                    <a:pt x="192" y="410"/>
                  </a:lnTo>
                  <a:lnTo>
                    <a:pt x="192" y="410"/>
                  </a:lnTo>
                  <a:lnTo>
                    <a:pt x="192" y="422"/>
                  </a:lnTo>
                  <a:lnTo>
                    <a:pt x="192" y="422"/>
                  </a:lnTo>
                  <a:lnTo>
                    <a:pt x="198" y="446"/>
                  </a:lnTo>
                  <a:lnTo>
                    <a:pt x="200" y="448"/>
                  </a:lnTo>
                  <a:lnTo>
                    <a:pt x="200" y="470"/>
                  </a:lnTo>
                  <a:lnTo>
                    <a:pt x="200" y="470"/>
                  </a:lnTo>
                  <a:lnTo>
                    <a:pt x="194" y="480"/>
                  </a:lnTo>
                  <a:lnTo>
                    <a:pt x="188" y="486"/>
                  </a:lnTo>
                  <a:lnTo>
                    <a:pt x="180" y="492"/>
                  </a:lnTo>
                  <a:lnTo>
                    <a:pt x="170" y="496"/>
                  </a:lnTo>
                  <a:lnTo>
                    <a:pt x="170" y="496"/>
                  </a:lnTo>
                  <a:lnTo>
                    <a:pt x="168" y="554"/>
                  </a:lnTo>
                  <a:lnTo>
                    <a:pt x="168" y="554"/>
                  </a:lnTo>
                  <a:lnTo>
                    <a:pt x="164" y="612"/>
                  </a:lnTo>
                  <a:lnTo>
                    <a:pt x="164" y="612"/>
                  </a:lnTo>
                  <a:lnTo>
                    <a:pt x="166" y="650"/>
                  </a:lnTo>
                  <a:lnTo>
                    <a:pt x="166" y="650"/>
                  </a:lnTo>
                  <a:lnTo>
                    <a:pt x="168" y="688"/>
                  </a:lnTo>
                  <a:lnTo>
                    <a:pt x="168" y="688"/>
                  </a:lnTo>
                  <a:lnTo>
                    <a:pt x="168" y="734"/>
                  </a:lnTo>
                  <a:lnTo>
                    <a:pt x="170" y="798"/>
                  </a:lnTo>
                  <a:lnTo>
                    <a:pt x="172" y="800"/>
                  </a:lnTo>
                  <a:lnTo>
                    <a:pt x="172" y="800"/>
                  </a:lnTo>
                  <a:lnTo>
                    <a:pt x="182" y="834"/>
                  </a:lnTo>
                  <a:lnTo>
                    <a:pt x="182" y="834"/>
                  </a:lnTo>
                  <a:lnTo>
                    <a:pt x="174" y="852"/>
                  </a:lnTo>
                  <a:lnTo>
                    <a:pt x="170" y="868"/>
                  </a:lnTo>
                  <a:lnTo>
                    <a:pt x="170" y="868"/>
                  </a:lnTo>
                  <a:lnTo>
                    <a:pt x="170" y="874"/>
                  </a:lnTo>
                  <a:lnTo>
                    <a:pt x="168" y="876"/>
                  </a:lnTo>
                  <a:lnTo>
                    <a:pt x="168" y="876"/>
                  </a:lnTo>
                  <a:lnTo>
                    <a:pt x="166" y="874"/>
                  </a:lnTo>
                  <a:lnTo>
                    <a:pt x="164" y="872"/>
                  </a:lnTo>
                  <a:lnTo>
                    <a:pt x="164" y="872"/>
                  </a:lnTo>
                  <a:lnTo>
                    <a:pt x="164" y="866"/>
                  </a:lnTo>
                  <a:lnTo>
                    <a:pt x="160" y="862"/>
                  </a:lnTo>
                  <a:lnTo>
                    <a:pt x="160" y="862"/>
                  </a:lnTo>
                  <a:lnTo>
                    <a:pt x="146" y="870"/>
                  </a:lnTo>
                  <a:lnTo>
                    <a:pt x="146" y="872"/>
                  </a:lnTo>
                  <a:lnTo>
                    <a:pt x="146" y="894"/>
                  </a:lnTo>
                  <a:lnTo>
                    <a:pt x="146" y="894"/>
                  </a:lnTo>
                  <a:lnTo>
                    <a:pt x="140" y="894"/>
                  </a:lnTo>
                  <a:lnTo>
                    <a:pt x="138" y="890"/>
                  </a:lnTo>
                  <a:lnTo>
                    <a:pt x="138" y="890"/>
                  </a:lnTo>
                  <a:lnTo>
                    <a:pt x="138" y="876"/>
                  </a:lnTo>
                  <a:lnTo>
                    <a:pt x="138" y="876"/>
                  </a:lnTo>
                  <a:lnTo>
                    <a:pt x="136" y="868"/>
                  </a:lnTo>
                  <a:lnTo>
                    <a:pt x="130" y="864"/>
                  </a:lnTo>
                  <a:lnTo>
                    <a:pt x="130" y="864"/>
                  </a:lnTo>
                  <a:lnTo>
                    <a:pt x="118" y="880"/>
                  </a:lnTo>
                  <a:lnTo>
                    <a:pt x="118" y="880"/>
                  </a:lnTo>
                  <a:lnTo>
                    <a:pt x="112" y="886"/>
                  </a:lnTo>
                  <a:lnTo>
                    <a:pt x="106" y="892"/>
                  </a:lnTo>
                  <a:lnTo>
                    <a:pt x="98" y="894"/>
                  </a:lnTo>
                  <a:lnTo>
                    <a:pt x="90" y="894"/>
                  </a:lnTo>
                  <a:lnTo>
                    <a:pt x="90" y="894"/>
                  </a:lnTo>
                  <a:lnTo>
                    <a:pt x="78" y="894"/>
                  </a:lnTo>
                  <a:lnTo>
                    <a:pt x="70" y="888"/>
                  </a:lnTo>
                  <a:lnTo>
                    <a:pt x="66" y="882"/>
                  </a:lnTo>
                  <a:lnTo>
                    <a:pt x="66" y="882"/>
                  </a:lnTo>
                  <a:lnTo>
                    <a:pt x="66" y="878"/>
                  </a:lnTo>
                  <a:lnTo>
                    <a:pt x="66" y="878"/>
                  </a:lnTo>
                  <a:lnTo>
                    <a:pt x="70" y="874"/>
                  </a:lnTo>
                  <a:lnTo>
                    <a:pt x="70" y="874"/>
                  </a:lnTo>
                  <a:lnTo>
                    <a:pt x="82" y="872"/>
                  </a:lnTo>
                  <a:lnTo>
                    <a:pt x="82" y="872"/>
                  </a:lnTo>
                  <a:lnTo>
                    <a:pt x="86" y="870"/>
                  </a:lnTo>
                  <a:lnTo>
                    <a:pt x="88" y="866"/>
                  </a:lnTo>
                  <a:lnTo>
                    <a:pt x="94" y="850"/>
                  </a:lnTo>
                  <a:lnTo>
                    <a:pt x="94" y="850"/>
                  </a:lnTo>
                  <a:lnTo>
                    <a:pt x="98" y="834"/>
                  </a:lnTo>
                  <a:lnTo>
                    <a:pt x="98" y="820"/>
                  </a:lnTo>
                  <a:lnTo>
                    <a:pt x="98" y="820"/>
                  </a:lnTo>
                  <a:lnTo>
                    <a:pt x="98" y="802"/>
                  </a:lnTo>
                  <a:lnTo>
                    <a:pt x="94" y="782"/>
                  </a:lnTo>
                  <a:lnTo>
                    <a:pt x="90" y="762"/>
                  </a:lnTo>
                  <a:lnTo>
                    <a:pt x="82" y="738"/>
                  </a:lnTo>
                  <a:lnTo>
                    <a:pt x="82" y="738"/>
                  </a:lnTo>
                  <a:lnTo>
                    <a:pt x="78" y="708"/>
                  </a:lnTo>
                  <a:lnTo>
                    <a:pt x="72" y="666"/>
                  </a:lnTo>
                  <a:lnTo>
                    <a:pt x="72" y="666"/>
                  </a:lnTo>
                  <a:lnTo>
                    <a:pt x="50" y="588"/>
                  </a:lnTo>
                  <a:lnTo>
                    <a:pt x="50" y="588"/>
                  </a:lnTo>
                  <a:lnTo>
                    <a:pt x="46" y="562"/>
                  </a:lnTo>
                  <a:lnTo>
                    <a:pt x="42" y="526"/>
                  </a:lnTo>
                  <a:lnTo>
                    <a:pt x="42" y="526"/>
                  </a:lnTo>
                  <a:lnTo>
                    <a:pt x="30" y="488"/>
                  </a:lnTo>
                  <a:lnTo>
                    <a:pt x="28" y="486"/>
                  </a:lnTo>
                  <a:lnTo>
                    <a:pt x="28" y="486"/>
                  </a:lnTo>
                  <a:lnTo>
                    <a:pt x="14" y="484"/>
                  </a:lnTo>
                  <a:lnTo>
                    <a:pt x="14" y="484"/>
                  </a:lnTo>
                  <a:lnTo>
                    <a:pt x="8" y="472"/>
                  </a:lnTo>
                  <a:lnTo>
                    <a:pt x="4" y="456"/>
                  </a:lnTo>
                  <a:lnTo>
                    <a:pt x="2" y="438"/>
                  </a:lnTo>
                  <a:lnTo>
                    <a:pt x="0" y="418"/>
                  </a:lnTo>
                  <a:lnTo>
                    <a:pt x="0" y="404"/>
                  </a:lnTo>
                  <a:lnTo>
                    <a:pt x="0" y="404"/>
                  </a:lnTo>
                  <a:lnTo>
                    <a:pt x="16" y="358"/>
                  </a:lnTo>
                  <a:lnTo>
                    <a:pt x="16" y="358"/>
                  </a:lnTo>
                  <a:lnTo>
                    <a:pt x="30" y="310"/>
                  </a:lnTo>
                  <a:lnTo>
                    <a:pt x="30" y="310"/>
                  </a:lnTo>
                  <a:lnTo>
                    <a:pt x="32" y="300"/>
                  </a:lnTo>
                  <a:lnTo>
                    <a:pt x="32" y="300"/>
                  </a:lnTo>
                  <a:lnTo>
                    <a:pt x="32" y="278"/>
                  </a:lnTo>
                  <a:lnTo>
                    <a:pt x="32" y="278"/>
                  </a:lnTo>
                  <a:lnTo>
                    <a:pt x="32" y="270"/>
                  </a:lnTo>
                  <a:lnTo>
                    <a:pt x="36" y="262"/>
                  </a:lnTo>
                  <a:lnTo>
                    <a:pt x="36" y="262"/>
                  </a:lnTo>
                  <a:lnTo>
                    <a:pt x="40" y="248"/>
                  </a:lnTo>
                  <a:lnTo>
                    <a:pt x="40" y="248"/>
                  </a:lnTo>
                  <a:lnTo>
                    <a:pt x="32" y="232"/>
                  </a:lnTo>
                  <a:lnTo>
                    <a:pt x="32" y="226"/>
                  </a:lnTo>
                  <a:lnTo>
                    <a:pt x="32" y="226"/>
                  </a:lnTo>
                  <a:lnTo>
                    <a:pt x="32" y="216"/>
                  </a:lnTo>
                  <a:lnTo>
                    <a:pt x="36" y="208"/>
                  </a:lnTo>
                  <a:lnTo>
                    <a:pt x="42" y="202"/>
                  </a:lnTo>
                  <a:lnTo>
                    <a:pt x="50" y="198"/>
                  </a:lnTo>
                  <a:lnTo>
                    <a:pt x="50" y="198"/>
                  </a:lnTo>
                  <a:lnTo>
                    <a:pt x="52" y="190"/>
                  </a:lnTo>
                  <a:lnTo>
                    <a:pt x="54" y="180"/>
                  </a:lnTo>
                  <a:lnTo>
                    <a:pt x="54" y="180"/>
                  </a:lnTo>
                  <a:lnTo>
                    <a:pt x="52" y="170"/>
                  </a:lnTo>
                  <a:lnTo>
                    <a:pt x="48" y="158"/>
                  </a:lnTo>
                  <a:lnTo>
                    <a:pt x="48" y="158"/>
                  </a:lnTo>
                  <a:lnTo>
                    <a:pt x="44" y="146"/>
                  </a:lnTo>
                  <a:lnTo>
                    <a:pt x="42" y="136"/>
                  </a:lnTo>
                  <a:lnTo>
                    <a:pt x="42" y="136"/>
                  </a:lnTo>
                  <a:lnTo>
                    <a:pt x="40" y="118"/>
                  </a:lnTo>
                  <a:lnTo>
                    <a:pt x="34" y="96"/>
                  </a:lnTo>
                  <a:lnTo>
                    <a:pt x="34" y="96"/>
                  </a:lnTo>
                  <a:lnTo>
                    <a:pt x="26" y="76"/>
                  </a:lnTo>
                  <a:lnTo>
                    <a:pt x="24" y="54"/>
                  </a:lnTo>
                  <a:lnTo>
                    <a:pt x="24" y="50"/>
                  </a:lnTo>
                  <a:lnTo>
                    <a:pt x="24" y="50"/>
                  </a:lnTo>
                  <a:lnTo>
                    <a:pt x="32" y="38"/>
                  </a:lnTo>
                  <a:lnTo>
                    <a:pt x="42" y="26"/>
                  </a:lnTo>
                  <a:lnTo>
                    <a:pt x="54" y="16"/>
                  </a:lnTo>
                  <a:lnTo>
                    <a:pt x="66" y="8"/>
                  </a:lnTo>
                  <a:lnTo>
                    <a:pt x="66" y="6"/>
                  </a:lnTo>
                  <a:lnTo>
                    <a:pt x="66" y="6"/>
                  </a:lnTo>
                  <a:lnTo>
                    <a:pt x="74" y="6"/>
                  </a:lnTo>
                  <a:lnTo>
                    <a:pt x="84" y="4"/>
                  </a:lnTo>
                  <a:lnTo>
                    <a:pt x="84" y="4"/>
                  </a:lnTo>
                  <a:lnTo>
                    <a:pt x="94" y="0"/>
                  </a:lnTo>
                  <a:lnTo>
                    <a:pt x="102" y="0"/>
                  </a:lnTo>
                  <a:lnTo>
                    <a:pt x="108" y="0"/>
                  </a:lnTo>
                  <a:lnTo>
                    <a:pt x="108" y="0"/>
                  </a:lnTo>
                  <a:lnTo>
                    <a:pt x="116" y="6"/>
                  </a:lnTo>
                  <a:lnTo>
                    <a:pt x="124" y="12"/>
                  </a:lnTo>
                  <a:lnTo>
                    <a:pt x="134" y="22"/>
                  </a:lnTo>
                  <a:lnTo>
                    <a:pt x="142" y="34"/>
                  </a:lnTo>
                  <a:lnTo>
                    <a:pt x="142" y="34"/>
                  </a:lnTo>
                  <a:lnTo>
                    <a:pt x="156" y="52"/>
                  </a:lnTo>
                  <a:lnTo>
                    <a:pt x="156" y="52"/>
                  </a:lnTo>
                  <a:lnTo>
                    <a:pt x="162" y="64"/>
                  </a:lnTo>
                  <a:lnTo>
                    <a:pt x="166" y="84"/>
                  </a:lnTo>
                  <a:lnTo>
                    <a:pt x="166" y="84"/>
                  </a:lnTo>
                  <a:lnTo>
                    <a:pt x="170" y="104"/>
                  </a:lnTo>
                  <a:lnTo>
                    <a:pt x="174" y="112"/>
                  </a:lnTo>
                  <a:lnTo>
                    <a:pt x="178" y="118"/>
                  </a:lnTo>
                  <a:lnTo>
                    <a:pt x="178" y="118"/>
                  </a:lnTo>
                  <a:lnTo>
                    <a:pt x="196" y="132"/>
                  </a:lnTo>
                  <a:lnTo>
                    <a:pt x="196" y="132"/>
                  </a:lnTo>
                  <a:lnTo>
                    <a:pt x="192" y="138"/>
                  </a:lnTo>
                  <a:lnTo>
                    <a:pt x="192" y="140"/>
                  </a:lnTo>
                  <a:lnTo>
                    <a:pt x="192" y="140"/>
                  </a:lnTo>
                  <a:lnTo>
                    <a:pt x="198" y="144"/>
                  </a:lnTo>
                  <a:lnTo>
                    <a:pt x="206" y="146"/>
                  </a:lnTo>
                  <a:lnTo>
                    <a:pt x="206" y="146"/>
                  </a:lnTo>
                  <a:lnTo>
                    <a:pt x="214" y="148"/>
                  </a:lnTo>
                  <a:lnTo>
                    <a:pt x="214" y="148"/>
                  </a:lnTo>
                  <a:close/>
                  <a:moveTo>
                    <a:pt x="146" y="770"/>
                  </a:moveTo>
                  <a:lnTo>
                    <a:pt x="146" y="770"/>
                  </a:lnTo>
                  <a:lnTo>
                    <a:pt x="146" y="754"/>
                  </a:lnTo>
                  <a:lnTo>
                    <a:pt x="142" y="738"/>
                  </a:lnTo>
                  <a:lnTo>
                    <a:pt x="138" y="722"/>
                  </a:lnTo>
                  <a:lnTo>
                    <a:pt x="132" y="710"/>
                  </a:lnTo>
                  <a:lnTo>
                    <a:pt x="132" y="710"/>
                  </a:lnTo>
                  <a:lnTo>
                    <a:pt x="128" y="720"/>
                  </a:lnTo>
                  <a:lnTo>
                    <a:pt x="128" y="734"/>
                  </a:lnTo>
                  <a:lnTo>
                    <a:pt x="126" y="734"/>
                  </a:lnTo>
                  <a:lnTo>
                    <a:pt x="126" y="734"/>
                  </a:lnTo>
                  <a:lnTo>
                    <a:pt x="126" y="774"/>
                  </a:lnTo>
                  <a:lnTo>
                    <a:pt x="126" y="774"/>
                  </a:lnTo>
                  <a:lnTo>
                    <a:pt x="128" y="788"/>
                  </a:lnTo>
                  <a:lnTo>
                    <a:pt x="130" y="798"/>
                  </a:lnTo>
                  <a:lnTo>
                    <a:pt x="134" y="806"/>
                  </a:lnTo>
                  <a:lnTo>
                    <a:pt x="138" y="810"/>
                  </a:lnTo>
                  <a:lnTo>
                    <a:pt x="140" y="810"/>
                  </a:lnTo>
                  <a:lnTo>
                    <a:pt x="140" y="810"/>
                  </a:lnTo>
                  <a:lnTo>
                    <a:pt x="142" y="788"/>
                  </a:lnTo>
                  <a:lnTo>
                    <a:pt x="142" y="788"/>
                  </a:lnTo>
                  <a:lnTo>
                    <a:pt x="146" y="780"/>
                  </a:lnTo>
                  <a:lnTo>
                    <a:pt x="146" y="770"/>
                  </a:lnTo>
                  <a:lnTo>
                    <a:pt x="146" y="770"/>
                  </a:lnTo>
                  <a:close/>
                  <a:moveTo>
                    <a:pt x="176" y="324"/>
                  </a:moveTo>
                  <a:lnTo>
                    <a:pt x="176" y="324"/>
                  </a:lnTo>
                  <a:lnTo>
                    <a:pt x="174" y="302"/>
                  </a:lnTo>
                  <a:lnTo>
                    <a:pt x="174" y="284"/>
                  </a:lnTo>
                  <a:lnTo>
                    <a:pt x="170" y="270"/>
                  </a:lnTo>
                  <a:lnTo>
                    <a:pt x="166" y="262"/>
                  </a:lnTo>
                  <a:lnTo>
                    <a:pt x="164" y="264"/>
                  </a:lnTo>
                  <a:lnTo>
                    <a:pt x="164" y="264"/>
                  </a:lnTo>
                  <a:lnTo>
                    <a:pt x="156" y="282"/>
                  </a:lnTo>
                  <a:lnTo>
                    <a:pt x="142" y="304"/>
                  </a:lnTo>
                  <a:lnTo>
                    <a:pt x="140" y="306"/>
                  </a:lnTo>
                  <a:lnTo>
                    <a:pt x="140" y="306"/>
                  </a:lnTo>
                  <a:lnTo>
                    <a:pt x="140" y="314"/>
                  </a:lnTo>
                  <a:lnTo>
                    <a:pt x="138" y="318"/>
                  </a:lnTo>
                  <a:lnTo>
                    <a:pt x="138" y="326"/>
                  </a:lnTo>
                  <a:lnTo>
                    <a:pt x="138" y="326"/>
                  </a:lnTo>
                  <a:lnTo>
                    <a:pt x="138" y="330"/>
                  </a:lnTo>
                  <a:lnTo>
                    <a:pt x="140" y="338"/>
                  </a:lnTo>
                  <a:lnTo>
                    <a:pt x="150" y="354"/>
                  </a:lnTo>
                  <a:lnTo>
                    <a:pt x="150" y="354"/>
                  </a:lnTo>
                  <a:lnTo>
                    <a:pt x="170" y="382"/>
                  </a:lnTo>
                  <a:lnTo>
                    <a:pt x="172" y="380"/>
                  </a:lnTo>
                  <a:lnTo>
                    <a:pt x="172" y="380"/>
                  </a:lnTo>
                  <a:lnTo>
                    <a:pt x="174" y="350"/>
                  </a:lnTo>
                  <a:lnTo>
                    <a:pt x="176" y="324"/>
                  </a:lnTo>
                  <a:lnTo>
                    <a:pt x="176" y="324"/>
                  </a:lnTo>
                  <a:close/>
                </a:path>
              </a:pathLst>
            </a:custGeom>
            <a:solidFill>
              <a:schemeClr val="accent1">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0" name="Group 67"/>
          <p:cNvGrpSpPr>
            <a:grpSpLocks noChangeAspect="1"/>
          </p:cNvGrpSpPr>
          <p:nvPr/>
        </p:nvGrpSpPr>
        <p:grpSpPr bwMode="auto">
          <a:xfrm flipH="1" flipV="1">
            <a:off x="152398" y="152400"/>
            <a:ext cx="1600202" cy="1033671"/>
            <a:chOff x="2497" y="1995"/>
            <a:chExt cx="805" cy="520"/>
          </a:xfrm>
          <a:solidFill>
            <a:schemeClr val="accent2">
              <a:lumMod val="20000"/>
              <a:lumOff val="80000"/>
            </a:schemeClr>
          </a:solidFill>
        </p:grpSpPr>
        <p:sp>
          <p:nvSpPr>
            <p:cNvPr id="1093" name="Rectangle 69"/>
            <p:cNvSpPr>
              <a:spLocks noChangeArrowheads="1"/>
            </p:cNvSpPr>
            <p:nvPr userDrawn="1"/>
          </p:nvSpPr>
          <p:spPr bwMode="auto">
            <a:xfrm>
              <a:off x="3043" y="2467"/>
              <a:ext cx="46"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4" name="Rectangle 70"/>
            <p:cNvSpPr>
              <a:spLocks noChangeArrowheads="1"/>
            </p:cNvSpPr>
            <p:nvPr userDrawn="1"/>
          </p:nvSpPr>
          <p:spPr bwMode="auto">
            <a:xfrm>
              <a:off x="2699"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5" name="Rectangle 71"/>
            <p:cNvSpPr>
              <a:spLocks noChangeArrowheads="1"/>
            </p:cNvSpPr>
            <p:nvPr userDrawn="1"/>
          </p:nvSpPr>
          <p:spPr bwMode="auto">
            <a:xfrm>
              <a:off x="2598" y="2467"/>
              <a:ext cx="47"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6" name="Rectangle 72"/>
            <p:cNvSpPr>
              <a:spLocks noChangeArrowheads="1"/>
            </p:cNvSpPr>
            <p:nvPr userDrawn="1"/>
          </p:nvSpPr>
          <p:spPr bwMode="auto">
            <a:xfrm>
              <a:off x="2497"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7" name="Rectangle 73"/>
            <p:cNvSpPr>
              <a:spLocks noChangeArrowheads="1"/>
            </p:cNvSpPr>
            <p:nvPr userDrawn="1"/>
          </p:nvSpPr>
          <p:spPr bwMode="auto">
            <a:xfrm>
              <a:off x="3148"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8" name="Rectangle 74"/>
            <p:cNvSpPr>
              <a:spLocks noChangeArrowheads="1"/>
            </p:cNvSpPr>
            <p:nvPr userDrawn="1"/>
          </p:nvSpPr>
          <p:spPr bwMode="auto">
            <a:xfrm>
              <a:off x="3254"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9" name="Rectangle 75"/>
            <p:cNvSpPr>
              <a:spLocks noChangeArrowheads="1"/>
            </p:cNvSpPr>
            <p:nvPr userDrawn="1"/>
          </p:nvSpPr>
          <p:spPr bwMode="auto">
            <a:xfrm>
              <a:off x="3148"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0" name="Rectangle 76"/>
            <p:cNvSpPr>
              <a:spLocks noChangeArrowheads="1"/>
            </p:cNvSpPr>
            <p:nvPr userDrawn="1"/>
          </p:nvSpPr>
          <p:spPr bwMode="auto">
            <a:xfrm>
              <a:off x="3254"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1" name="Rectangle 77"/>
            <p:cNvSpPr>
              <a:spLocks noChangeArrowheads="1"/>
            </p:cNvSpPr>
            <p:nvPr userDrawn="1"/>
          </p:nvSpPr>
          <p:spPr bwMode="auto">
            <a:xfrm>
              <a:off x="3148" y="2100"/>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2" name="Rectangle 78"/>
            <p:cNvSpPr>
              <a:spLocks noChangeArrowheads="1"/>
            </p:cNvSpPr>
            <p:nvPr userDrawn="1"/>
          </p:nvSpPr>
          <p:spPr bwMode="auto">
            <a:xfrm>
              <a:off x="3254" y="2100"/>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3" name="Rectangle 79"/>
            <p:cNvSpPr>
              <a:spLocks noChangeArrowheads="1"/>
            </p:cNvSpPr>
            <p:nvPr userDrawn="1"/>
          </p:nvSpPr>
          <p:spPr bwMode="auto">
            <a:xfrm>
              <a:off x="2940"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4" name="Rectangle 80"/>
            <p:cNvSpPr>
              <a:spLocks noChangeArrowheads="1"/>
            </p:cNvSpPr>
            <p:nvPr userDrawn="1"/>
          </p:nvSpPr>
          <p:spPr bwMode="auto">
            <a:xfrm>
              <a:off x="3046" y="2206"/>
              <a:ext cx="47"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5" name="Rectangle 81"/>
            <p:cNvSpPr>
              <a:spLocks noChangeArrowheads="1"/>
            </p:cNvSpPr>
            <p:nvPr userDrawn="1"/>
          </p:nvSpPr>
          <p:spPr bwMode="auto">
            <a:xfrm>
              <a:off x="2839"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6" name="Rectangle 82"/>
            <p:cNvSpPr>
              <a:spLocks noChangeArrowheads="1"/>
            </p:cNvSpPr>
            <p:nvPr userDrawn="1"/>
          </p:nvSpPr>
          <p:spPr bwMode="auto">
            <a:xfrm>
              <a:off x="3148"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7" name="Rectangle 83"/>
            <p:cNvSpPr>
              <a:spLocks noChangeArrowheads="1"/>
            </p:cNvSpPr>
            <p:nvPr userDrawn="1"/>
          </p:nvSpPr>
          <p:spPr bwMode="auto">
            <a:xfrm>
              <a:off x="3254"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8" name="Rectangle 84"/>
            <p:cNvSpPr>
              <a:spLocks noChangeArrowheads="1"/>
            </p:cNvSpPr>
            <p:nvPr userDrawn="1"/>
          </p:nvSpPr>
          <p:spPr bwMode="auto">
            <a:xfrm>
              <a:off x="2940"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9" name="Rectangle 85"/>
            <p:cNvSpPr>
              <a:spLocks noChangeArrowheads="1"/>
            </p:cNvSpPr>
            <p:nvPr userDrawn="1"/>
          </p:nvSpPr>
          <p:spPr bwMode="auto">
            <a:xfrm>
              <a:off x="3046" y="2305"/>
              <a:ext cx="47"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0" name="Rectangle 86"/>
            <p:cNvSpPr>
              <a:spLocks noChangeArrowheads="1"/>
            </p:cNvSpPr>
            <p:nvPr userDrawn="1"/>
          </p:nvSpPr>
          <p:spPr bwMode="auto">
            <a:xfrm>
              <a:off x="2839"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1" name="Rectangle 87"/>
            <p:cNvSpPr>
              <a:spLocks noChangeArrowheads="1"/>
            </p:cNvSpPr>
            <p:nvPr userDrawn="1"/>
          </p:nvSpPr>
          <p:spPr bwMode="auto">
            <a:xfrm>
              <a:off x="3148" y="1995"/>
              <a:ext cx="48" cy="4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2" name="Rectangle 88"/>
            <p:cNvSpPr>
              <a:spLocks noChangeArrowheads="1"/>
            </p:cNvSpPr>
            <p:nvPr userDrawn="1"/>
          </p:nvSpPr>
          <p:spPr bwMode="auto">
            <a:xfrm>
              <a:off x="3254" y="1995"/>
              <a:ext cx="48" cy="4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143000"/>
            <a:ext cx="7772400" cy="646331"/>
          </a:xfrm>
        </p:spPr>
        <p:txBody>
          <a:bodyPr>
            <a:normAutofit/>
          </a:bodyPr>
          <a:lstStyle>
            <a:lvl1pPr algn="ctr">
              <a:defRPr sz="3600">
                <a:solidFill>
                  <a:schemeClr val="accent2">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1828800"/>
            <a:ext cx="7772400" cy="461665"/>
          </a:xfrm>
        </p:spPr>
        <p:txBody>
          <a:bodyPr>
            <a:normAutofit/>
          </a:bodyPr>
          <a:lstStyle>
            <a:lvl1pPr marL="0" indent="0" algn="ctr">
              <a:buNone/>
              <a:defRPr sz="2400">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CDF2726E-64F9-4D0B-848B-383578A82972}"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F54C34D-6B5E-46F5-84B9-91B63D878932}" type="slidenum">
              <a:rPr lang="en-US" smtClean="0"/>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C63C6CBA-E2ED-4519-A2B2-EE49432E781A}"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BD5C0FA-EF38-4055-975A-525E9F54DB3F}" type="slidenum">
              <a:rPr lang="en-US" smtClean="0"/>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D2D398F5-6673-4279-BBC8-BC9E258917C4}" type="datetimeFigureOut">
              <a:rPr lang="en-US" smtClean="0"/>
              <a:pPr>
                <a:defRPr/>
              </a:pPr>
              <a:t>1/3/2012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8D8D5F3-9446-4924-8530-9D0E4E621B74}" type="slidenum">
              <a:rPr lang="en-US" smtClean="0"/>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FEE673A0-5FC9-4D99-AA64-D55F1C4E9371}" type="datetimeFigureOut">
              <a:rPr lang="en-US" smtClean="0"/>
              <a:pPr>
                <a:defRPr/>
              </a:pPr>
              <a:t>1/3/2012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63E474A-228F-4D46-BE72-D2B3398F7335}"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4.xml"/><Relationship Id="rId1" Type="http://schemas.openxmlformats.org/officeDocument/2006/relationships/slideLayout" Target="../slideLayouts/slideLayout118.xml"/><Relationship Id="rId4" Type="http://schemas.openxmlformats.org/officeDocument/2006/relationships/image" Target="../media/image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8.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6.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26.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8.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image" Target="../media/image3.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2.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73.xml"/><Relationship Id="rId1" Type="http://schemas.openxmlformats.org/officeDocument/2006/relationships/slideLayout" Target="../slideLayouts/slideLayout72.xml"/><Relationship Id="rId5" Type="http://schemas.openxmlformats.org/officeDocument/2006/relationships/image" Target="../media/image4.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5E58C305-A627-41C7-BD1A-DB2527EFC597}" type="datetimeFigureOut">
              <a:rPr lang="en-US"/>
              <a:pPr>
                <a:defRPr/>
              </a:pPr>
              <a:t>1/3/2012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0A392112-4EED-40C1-91F7-1C82E84EB9D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defRPr/>
            </a:pPr>
            <a:fld id="{5E58C305-A627-41C7-BD1A-DB2527EFC597}" type="datetimeFigureOut">
              <a:rPr lang="en-US" smtClean="0"/>
              <a:pPr>
                <a:defRPr/>
              </a:pPr>
              <a:t>1/3/2012</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0A392112-4EED-40C1-91F7-1C82E84EB9D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a:defRPr/>
            </a:pPr>
            <a:fld id="{5E58C305-A627-41C7-BD1A-DB2527EFC597}" type="datetimeFigureOut">
              <a:rPr lang="en-US" smtClean="0"/>
              <a:pPr>
                <a:defRPr/>
              </a:pPr>
              <a:t>1/3/2012</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a:defRPr/>
            </a:pPr>
            <a:fld id="{0A392112-4EED-40C1-91F7-1C82E84EB9D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Group 31"/>
          <p:cNvGrpSpPr/>
          <p:nvPr/>
        </p:nvGrpSpPr>
        <p:grpSpPr>
          <a:xfrm>
            <a:off x="0" y="0"/>
            <a:ext cx="9144000" cy="6858000"/>
            <a:chOff x="0" y="0"/>
            <a:chExt cx="9144000" cy="6858000"/>
          </a:xfrm>
        </p:grpSpPr>
        <p:sp>
          <p:nvSpPr>
            <p:cNvPr id="33" name="Rectangle 32"/>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67"/>
            <p:cNvGrpSpPr>
              <a:grpSpLocks noChangeAspect="1"/>
            </p:cNvGrpSpPr>
            <p:nvPr userDrawn="1"/>
          </p:nvGrpSpPr>
          <p:grpSpPr bwMode="auto">
            <a:xfrm flipH="1" flipV="1">
              <a:off x="152398" y="152400"/>
              <a:ext cx="1066802" cy="689114"/>
              <a:chOff x="2497" y="1995"/>
              <a:chExt cx="805" cy="520"/>
            </a:xfrm>
            <a:solidFill>
              <a:schemeClr val="accent2">
                <a:lumMod val="20000"/>
                <a:lumOff val="80000"/>
              </a:schemeClr>
            </a:solidFill>
          </p:grpSpPr>
          <p:sp>
            <p:nvSpPr>
              <p:cNvPr id="8" name="Rectangle 69"/>
              <p:cNvSpPr>
                <a:spLocks noChangeArrowheads="1"/>
              </p:cNvSpPr>
              <p:nvPr userDrawn="1"/>
            </p:nvSpPr>
            <p:spPr bwMode="auto">
              <a:xfrm>
                <a:off x="3043" y="2467"/>
                <a:ext cx="46"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Rectangle 70"/>
              <p:cNvSpPr>
                <a:spLocks noChangeArrowheads="1"/>
              </p:cNvSpPr>
              <p:nvPr userDrawn="1"/>
            </p:nvSpPr>
            <p:spPr bwMode="auto">
              <a:xfrm>
                <a:off x="2699"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 name="Rectangle 71"/>
              <p:cNvSpPr>
                <a:spLocks noChangeArrowheads="1"/>
              </p:cNvSpPr>
              <p:nvPr userDrawn="1"/>
            </p:nvSpPr>
            <p:spPr bwMode="auto">
              <a:xfrm>
                <a:off x="2598" y="2467"/>
                <a:ext cx="47"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72"/>
              <p:cNvSpPr>
                <a:spLocks noChangeArrowheads="1"/>
              </p:cNvSpPr>
              <p:nvPr userDrawn="1"/>
            </p:nvSpPr>
            <p:spPr bwMode="auto">
              <a:xfrm>
                <a:off x="2497"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73"/>
              <p:cNvSpPr>
                <a:spLocks noChangeArrowheads="1"/>
              </p:cNvSpPr>
              <p:nvPr userDrawn="1"/>
            </p:nvSpPr>
            <p:spPr bwMode="auto">
              <a:xfrm>
                <a:off x="3148"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74"/>
              <p:cNvSpPr>
                <a:spLocks noChangeArrowheads="1"/>
              </p:cNvSpPr>
              <p:nvPr userDrawn="1"/>
            </p:nvSpPr>
            <p:spPr bwMode="auto">
              <a:xfrm>
                <a:off x="3254"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75"/>
              <p:cNvSpPr>
                <a:spLocks noChangeArrowheads="1"/>
              </p:cNvSpPr>
              <p:nvPr userDrawn="1"/>
            </p:nvSpPr>
            <p:spPr bwMode="auto">
              <a:xfrm>
                <a:off x="3148"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76"/>
              <p:cNvSpPr>
                <a:spLocks noChangeArrowheads="1"/>
              </p:cNvSpPr>
              <p:nvPr userDrawn="1"/>
            </p:nvSpPr>
            <p:spPr bwMode="auto">
              <a:xfrm>
                <a:off x="3254"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Rectangle 77"/>
              <p:cNvSpPr>
                <a:spLocks noChangeArrowheads="1"/>
              </p:cNvSpPr>
              <p:nvPr userDrawn="1"/>
            </p:nvSpPr>
            <p:spPr bwMode="auto">
              <a:xfrm>
                <a:off x="3148" y="2100"/>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78"/>
              <p:cNvSpPr>
                <a:spLocks noChangeArrowheads="1"/>
              </p:cNvSpPr>
              <p:nvPr userDrawn="1"/>
            </p:nvSpPr>
            <p:spPr bwMode="auto">
              <a:xfrm>
                <a:off x="3254" y="2100"/>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79"/>
              <p:cNvSpPr>
                <a:spLocks noChangeArrowheads="1"/>
              </p:cNvSpPr>
              <p:nvPr userDrawn="1"/>
            </p:nvSpPr>
            <p:spPr bwMode="auto">
              <a:xfrm>
                <a:off x="2940"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80"/>
              <p:cNvSpPr>
                <a:spLocks noChangeArrowheads="1"/>
              </p:cNvSpPr>
              <p:nvPr userDrawn="1"/>
            </p:nvSpPr>
            <p:spPr bwMode="auto">
              <a:xfrm>
                <a:off x="3046" y="2206"/>
                <a:ext cx="47"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Rectangle 81"/>
              <p:cNvSpPr>
                <a:spLocks noChangeArrowheads="1"/>
              </p:cNvSpPr>
              <p:nvPr userDrawn="1"/>
            </p:nvSpPr>
            <p:spPr bwMode="auto">
              <a:xfrm>
                <a:off x="2839"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82"/>
              <p:cNvSpPr>
                <a:spLocks noChangeArrowheads="1"/>
              </p:cNvSpPr>
              <p:nvPr userDrawn="1"/>
            </p:nvSpPr>
            <p:spPr bwMode="auto">
              <a:xfrm>
                <a:off x="3148"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83"/>
              <p:cNvSpPr>
                <a:spLocks noChangeArrowheads="1"/>
              </p:cNvSpPr>
              <p:nvPr userDrawn="1"/>
            </p:nvSpPr>
            <p:spPr bwMode="auto">
              <a:xfrm>
                <a:off x="3254"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84"/>
              <p:cNvSpPr>
                <a:spLocks noChangeArrowheads="1"/>
              </p:cNvSpPr>
              <p:nvPr userDrawn="1"/>
            </p:nvSpPr>
            <p:spPr bwMode="auto">
              <a:xfrm>
                <a:off x="2940"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85"/>
              <p:cNvSpPr>
                <a:spLocks noChangeArrowheads="1"/>
              </p:cNvSpPr>
              <p:nvPr userDrawn="1"/>
            </p:nvSpPr>
            <p:spPr bwMode="auto">
              <a:xfrm>
                <a:off x="3046" y="2305"/>
                <a:ext cx="47"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86"/>
              <p:cNvSpPr>
                <a:spLocks noChangeArrowheads="1"/>
              </p:cNvSpPr>
              <p:nvPr userDrawn="1"/>
            </p:nvSpPr>
            <p:spPr bwMode="auto">
              <a:xfrm>
                <a:off x="2839"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87"/>
              <p:cNvSpPr>
                <a:spLocks noChangeArrowheads="1"/>
              </p:cNvSpPr>
              <p:nvPr userDrawn="1"/>
            </p:nvSpPr>
            <p:spPr bwMode="auto">
              <a:xfrm>
                <a:off x="3148" y="1995"/>
                <a:ext cx="48" cy="4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Rectangle 88"/>
              <p:cNvSpPr>
                <a:spLocks noChangeArrowheads="1"/>
              </p:cNvSpPr>
              <p:nvPr userDrawn="1"/>
            </p:nvSpPr>
            <p:spPr bwMode="auto">
              <a:xfrm>
                <a:off x="3254" y="1995"/>
                <a:ext cx="48" cy="4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30" name="Freeform 29"/>
            <p:cNvSpPr>
              <a:spLocks/>
            </p:cNvSpPr>
            <p:nvPr userDrawn="1"/>
          </p:nvSpPr>
          <p:spPr bwMode="auto">
            <a:xfrm>
              <a:off x="8054975" y="0"/>
              <a:ext cx="1089025" cy="2663164"/>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p:cNvSpPr>
            <p:nvPr userDrawn="1"/>
          </p:nvSpPr>
          <p:spPr bwMode="auto">
            <a:xfrm>
              <a:off x="1295400" y="5715000"/>
              <a:ext cx="6858000" cy="9144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30000"/>
                  </a:schemeClr>
                </a:gs>
                <a:gs pos="50000">
                  <a:schemeClr val="accent2"/>
                </a:gs>
                <a:gs pos="100000">
                  <a:schemeClr val="bg1">
                    <a:alpha val="30000"/>
                  </a:scheme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E58C305-A627-41C7-BD1A-DB2527EFC597}" type="datetimeFigureOut">
              <a:rPr lang="en-US" smtClean="0"/>
              <a:pPr>
                <a:defRPr/>
              </a:pPr>
              <a:t>1/3/2012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A392112-4EED-40C1-91F7-1C82E84EB9D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spcBef>
          <a:spcPct val="0"/>
        </a:spcBef>
        <a:buNone/>
        <a:defRPr sz="3600" kern="1200">
          <a:solidFill>
            <a:schemeClr val="accent2">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FF2618-C234-4528-BB60-72360CB0937F}" type="datetimeFigureOut">
              <a:rPr lang="en-US" smtClean="0"/>
              <a:pPr/>
              <a:t>1/3/2012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69FB6-8607-469E-84BB-4E9214D062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803"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11"/>
          <p:cNvGrpSpPr/>
          <p:nvPr/>
        </p:nvGrpSpPr>
        <p:grpSpPr>
          <a:xfrm>
            <a:off x="0" y="0"/>
            <a:ext cx="9144000" cy="6858000"/>
            <a:chOff x="0" y="0"/>
            <a:chExt cx="9144000" cy="6858000"/>
          </a:xfrm>
        </p:grpSpPr>
        <p:sp>
          <p:nvSpPr>
            <p:cNvPr id="7" name="Rectangle 6"/>
            <p:cNvSpPr/>
            <p:nvPr/>
          </p:nvSpPr>
          <p:spPr>
            <a:xfrm>
              <a:off x="457200" y="0"/>
              <a:ext cx="86868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Oval 10"/>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3" name="Text Placeholder 2"/>
          <p:cNvSpPr>
            <a:spLocks noGrp="1"/>
          </p:cNvSpPr>
          <p:nvPr>
            <p:ph type="body" idx="1"/>
          </p:nvPr>
        </p:nvSpPr>
        <p:spPr>
          <a:xfrm>
            <a:off x="2438400" y="2286000"/>
            <a:ext cx="6248400" cy="3840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Placeholder 1"/>
          <p:cNvSpPr>
            <a:spLocks noGrp="1"/>
          </p:cNvSpPr>
          <p:nvPr>
            <p:ph type="title"/>
          </p:nvPr>
        </p:nvSpPr>
        <p:spPr>
          <a:xfrm>
            <a:off x="2438400" y="228600"/>
            <a:ext cx="6248400" cy="1143000"/>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4" name="Date Placeholder 3"/>
          <p:cNvSpPr>
            <a:spLocks noGrp="1"/>
          </p:cNvSpPr>
          <p:nvPr>
            <p:ph type="dt" sz="half" idx="2"/>
          </p:nvPr>
        </p:nvSpPr>
        <p:spPr>
          <a:xfrm>
            <a:off x="6553200" y="6351494"/>
            <a:ext cx="2133600" cy="365125"/>
          </a:xfrm>
          <a:prstGeom prst="rect">
            <a:avLst/>
          </a:prstGeom>
        </p:spPr>
        <p:txBody>
          <a:bodyPr vert="horz" lIns="91440" tIns="45720" rIns="91440" bIns="45720" rtlCol="0" anchor="ctr"/>
          <a:lstStyle>
            <a:lvl1pPr algn="r">
              <a:defRPr sz="900" cap="small" baseline="0">
                <a:solidFill>
                  <a:schemeClr val="tx1"/>
                </a:solidFill>
                <a:latin typeface="+mj-lt"/>
              </a:defRPr>
            </a:lvl1pPr>
          </a:lstStyle>
          <a:p>
            <a:pPr>
              <a:defRPr/>
            </a:pPr>
            <a:fld id="{5E58C305-A627-41C7-BD1A-DB2527EFC597}" type="datetimeFigureOut">
              <a:rPr lang="en-US" smtClean="0"/>
              <a:pPr>
                <a:defRPr/>
              </a:pPr>
              <a:t>1/3/2012</a:t>
            </a:fld>
            <a:endParaRPr lang="en-US"/>
          </a:p>
        </p:txBody>
      </p:sp>
      <p:sp>
        <p:nvSpPr>
          <p:cNvPr id="5" name="Footer Placeholder 4"/>
          <p:cNvSpPr>
            <a:spLocks noGrp="1"/>
          </p:cNvSpPr>
          <p:nvPr>
            <p:ph type="ftr" sz="quarter" idx="3"/>
          </p:nvPr>
        </p:nvSpPr>
        <p:spPr>
          <a:xfrm>
            <a:off x="2438400" y="6356350"/>
            <a:ext cx="2895600" cy="365125"/>
          </a:xfrm>
          <a:prstGeom prst="rect">
            <a:avLst/>
          </a:prstGeom>
        </p:spPr>
        <p:txBody>
          <a:bodyPr vert="horz" lIns="91440" tIns="45720" rIns="91440" bIns="45720" rtlCol="0" anchor="ctr"/>
          <a:lstStyle>
            <a:lvl1pPr algn="l">
              <a:defRPr sz="900" cap="small" baseline="0">
                <a:solidFill>
                  <a:schemeClr val="tx1"/>
                </a:solidFill>
                <a:latin typeface="+mj-lt"/>
              </a:defRPr>
            </a:lvl1pPr>
          </a:lstStyle>
          <a:p>
            <a:pPr>
              <a:defRPr/>
            </a:pPr>
            <a:endParaRPr lang="en-US"/>
          </a:p>
        </p:txBody>
      </p:sp>
      <p:sp>
        <p:nvSpPr>
          <p:cNvPr id="6" name="Slide Number Placeholder 5"/>
          <p:cNvSpPr>
            <a:spLocks noGrp="1"/>
          </p:cNvSpPr>
          <p:nvPr>
            <p:ph type="sldNum" sz="quarter" idx="4"/>
          </p:nvPr>
        </p:nvSpPr>
        <p:spPr>
          <a:xfrm>
            <a:off x="533400" y="533400"/>
            <a:ext cx="762000" cy="609600"/>
          </a:xfrm>
          <a:prstGeom prst="rect">
            <a:avLst/>
          </a:prstGeom>
        </p:spPr>
        <p:txBody>
          <a:bodyPr vert="horz" lIns="91440" tIns="45720" rIns="91440" bIns="45720" rtlCol="0" anchor="ctr"/>
          <a:lstStyle>
            <a:lvl1pPr algn="ctr">
              <a:defRPr sz="1600" cap="small" baseline="0">
                <a:solidFill>
                  <a:schemeClr val="tx1"/>
                </a:solidFill>
                <a:latin typeface="+mj-lt"/>
              </a:defRPr>
            </a:lvl1pPr>
          </a:lstStyle>
          <a:p>
            <a:pPr>
              <a:defRPr/>
            </a:pPr>
            <a:fld id="{0A392112-4EED-40C1-91F7-1C82E84EB9D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r" defTabSz="914400" rtl="0" eaLnBrk="1" latinLnBrk="0" hangingPunct="1">
        <a:spcBef>
          <a:spcPct val="0"/>
        </a:spcBef>
        <a:buNone/>
        <a:defRPr sz="4400" kern="1200" cap="small" spc="200" baseline="0">
          <a:solidFill>
            <a:schemeClr val="tx1"/>
          </a:solidFill>
          <a:latin typeface="+mj-lt"/>
          <a:ea typeface="+mj-ea"/>
          <a:cs typeface="+mj-cs"/>
        </a:defRPr>
      </a:lvl1pPr>
    </p:titleStyle>
    <p:bodyStyle>
      <a:lvl1pPr marL="457200" indent="-457200" algn="l" defTabSz="914400" rtl="0" eaLnBrk="1" latinLnBrk="0" hangingPunct="1">
        <a:spcBef>
          <a:spcPts val="1800"/>
        </a:spcBef>
        <a:buClr>
          <a:schemeClr val="accent1"/>
        </a:buClr>
        <a:buSzPct val="80000"/>
        <a:buFont typeface="Wingdings" pitchFamily="2" charset="2"/>
        <a:buChar char=""/>
        <a:defRPr sz="2200" kern="1200">
          <a:solidFill>
            <a:schemeClr val="tx1"/>
          </a:solidFill>
          <a:latin typeface="+mn-lt"/>
          <a:ea typeface="+mn-ea"/>
          <a:cs typeface="+mn-cs"/>
        </a:defRPr>
      </a:lvl1pPr>
      <a:lvl2pPr marL="914400" indent="-457200" algn="l" defTabSz="914400" rtl="0" eaLnBrk="1" latinLnBrk="0" hangingPunct="1">
        <a:spcBef>
          <a:spcPts val="1800"/>
        </a:spcBef>
        <a:buClr>
          <a:schemeClr val="accent2"/>
        </a:buClr>
        <a:buSzPct val="80000"/>
        <a:buFont typeface="Wingdings" pitchFamily="2" charset="2"/>
        <a:buChar char=""/>
        <a:defRPr sz="2000" kern="1200">
          <a:solidFill>
            <a:schemeClr val="tx1"/>
          </a:solidFill>
          <a:latin typeface="+mn-lt"/>
          <a:ea typeface="+mn-ea"/>
          <a:cs typeface="+mn-cs"/>
        </a:defRPr>
      </a:lvl2pPr>
      <a:lvl3pPr marL="1371600" indent="-457200" algn="l" defTabSz="914400" rtl="0" eaLnBrk="1" latinLnBrk="0" hangingPunct="1">
        <a:spcBef>
          <a:spcPts val="1200"/>
        </a:spcBef>
        <a:buClr>
          <a:schemeClr val="accent3"/>
        </a:buClr>
        <a:buSzPct val="80000"/>
        <a:buFont typeface="Wingdings" pitchFamily="2" charset="2"/>
        <a:buChar char=""/>
        <a:defRPr sz="1800" kern="1200">
          <a:solidFill>
            <a:schemeClr val="tx1"/>
          </a:solidFill>
          <a:latin typeface="+mn-lt"/>
          <a:ea typeface="+mn-ea"/>
          <a:cs typeface="+mn-cs"/>
        </a:defRPr>
      </a:lvl3pPr>
      <a:lvl4pPr marL="1828800" indent="-457200" algn="l" defTabSz="914400" rtl="0" eaLnBrk="1" latinLnBrk="0" hangingPunct="1">
        <a:spcBef>
          <a:spcPts val="1200"/>
        </a:spcBef>
        <a:buClr>
          <a:schemeClr val="accent4"/>
        </a:buClr>
        <a:buSzPct val="80000"/>
        <a:buFont typeface="Wingdings" pitchFamily="2" charset="2"/>
        <a:buChar char=""/>
        <a:defRPr sz="1600" kern="1200">
          <a:solidFill>
            <a:schemeClr val="tx1"/>
          </a:solidFill>
          <a:latin typeface="+mn-lt"/>
          <a:ea typeface="+mn-ea"/>
          <a:cs typeface="+mn-cs"/>
        </a:defRPr>
      </a:lvl4pPr>
      <a:lvl5pPr marL="2286000" indent="-457200" algn="l" defTabSz="914400" rtl="0" eaLnBrk="1" latinLnBrk="0" hangingPunct="1">
        <a:spcBef>
          <a:spcPts val="1200"/>
        </a:spcBef>
        <a:buClr>
          <a:schemeClr val="accent5"/>
        </a:buClr>
        <a:buSzPct val="80000"/>
        <a:buFont typeface="Wingdings" pitchFamily="2" charset="2"/>
        <a:buChar char=""/>
        <a:defRPr sz="1600" kern="1200">
          <a:solidFill>
            <a:schemeClr val="tx1"/>
          </a:solidFill>
          <a:latin typeface="+mn-lt"/>
          <a:ea typeface="+mn-ea"/>
          <a:cs typeface="+mn-cs"/>
        </a:defRPr>
      </a:lvl5pPr>
      <a:lvl6pPr marL="2743200" indent="-457200" algn="l" defTabSz="914400" rtl="0" eaLnBrk="1" latinLnBrk="0" hangingPunct="1">
        <a:spcBef>
          <a:spcPts val="1200"/>
        </a:spcBef>
        <a:buClr>
          <a:schemeClr val="accent6"/>
        </a:buClr>
        <a:buSzPct val="90000"/>
        <a:buFont typeface="Wingdings" pitchFamily="2" charset="2"/>
        <a:buChar char=""/>
        <a:defRPr sz="1600" kern="1200">
          <a:solidFill>
            <a:schemeClr val="tx1"/>
          </a:solidFill>
          <a:latin typeface="+mn-lt"/>
          <a:ea typeface="+mn-ea"/>
          <a:cs typeface="+mn-cs"/>
        </a:defRPr>
      </a:lvl6pPr>
      <a:lvl7pPr marL="3200400" indent="-457200" algn="l" defTabSz="914400" rtl="0" eaLnBrk="1" latinLnBrk="0" hangingPunct="1">
        <a:spcBef>
          <a:spcPts val="1200"/>
        </a:spcBef>
        <a:buClr>
          <a:schemeClr val="accent1"/>
        </a:buClr>
        <a:buSzPct val="70000"/>
        <a:buFont typeface="Wingdings" pitchFamily="2" charset="2"/>
        <a:buChar char="¢"/>
        <a:defRPr sz="1600" kern="1200" baseline="0">
          <a:solidFill>
            <a:schemeClr val="tx1"/>
          </a:solidFill>
          <a:latin typeface="+mn-lt"/>
          <a:ea typeface="+mn-ea"/>
          <a:cs typeface="+mn-cs"/>
        </a:defRPr>
      </a:lvl7pPr>
      <a:lvl8pPr marL="3657600" indent="-457200" algn="l" defTabSz="914400" rtl="0" eaLnBrk="1" latinLnBrk="0" hangingPunct="1">
        <a:spcBef>
          <a:spcPts val="1200"/>
        </a:spcBef>
        <a:buClr>
          <a:schemeClr val="accent3"/>
        </a:buClr>
        <a:buFont typeface="Courier New" pitchFamily="49" charset="0"/>
        <a:buChar char="o"/>
        <a:defRPr sz="1600" kern="1200" baseline="0">
          <a:solidFill>
            <a:schemeClr val="tx1"/>
          </a:solidFill>
          <a:latin typeface="+mn-lt"/>
          <a:ea typeface="+mn-ea"/>
          <a:cs typeface="+mn-cs"/>
        </a:defRPr>
      </a:lvl8pPr>
      <a:lvl9pPr marL="4114800" indent="-457200" algn="l" defTabSz="914400" rtl="0" eaLnBrk="1" latinLnBrk="0" hangingPunct="1">
        <a:spcBef>
          <a:spcPts val="1200"/>
        </a:spcBef>
        <a:buClr>
          <a:schemeClr val="accent5"/>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fld id="{5E58C305-A627-41C7-BD1A-DB2527EFC597}" type="datetimeFigureOut">
              <a:rPr lang="en-US" smtClean="0"/>
              <a:pPr>
                <a:defRPr/>
              </a:pPr>
              <a:t>1/3/2012</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0A392112-4EED-40C1-91F7-1C82E84EB9D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5"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86" r:id="rId1"/>
    <p:sldLayoutId id="2147483689" r:id="rId2"/>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88"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Group 31"/>
          <p:cNvGrpSpPr/>
          <p:nvPr/>
        </p:nvGrpSpPr>
        <p:grpSpPr>
          <a:xfrm>
            <a:off x="0" y="0"/>
            <a:ext cx="9144000" cy="6858000"/>
            <a:chOff x="0" y="0"/>
            <a:chExt cx="9144000" cy="6858000"/>
          </a:xfrm>
        </p:grpSpPr>
        <p:sp>
          <p:nvSpPr>
            <p:cNvPr id="33" name="Rectangle 32"/>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67"/>
            <p:cNvGrpSpPr>
              <a:grpSpLocks noChangeAspect="1"/>
            </p:cNvGrpSpPr>
            <p:nvPr userDrawn="1"/>
          </p:nvGrpSpPr>
          <p:grpSpPr bwMode="auto">
            <a:xfrm flipH="1" flipV="1">
              <a:off x="152398" y="152400"/>
              <a:ext cx="1066802" cy="689114"/>
              <a:chOff x="2497" y="1995"/>
              <a:chExt cx="805" cy="520"/>
            </a:xfrm>
            <a:solidFill>
              <a:schemeClr val="accent2">
                <a:lumMod val="20000"/>
                <a:lumOff val="80000"/>
              </a:schemeClr>
            </a:solidFill>
          </p:grpSpPr>
          <p:sp>
            <p:nvSpPr>
              <p:cNvPr id="8" name="Rectangle 69"/>
              <p:cNvSpPr>
                <a:spLocks noChangeArrowheads="1"/>
              </p:cNvSpPr>
              <p:nvPr userDrawn="1"/>
            </p:nvSpPr>
            <p:spPr bwMode="auto">
              <a:xfrm>
                <a:off x="3043" y="2467"/>
                <a:ext cx="46"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Rectangle 70"/>
              <p:cNvSpPr>
                <a:spLocks noChangeArrowheads="1"/>
              </p:cNvSpPr>
              <p:nvPr userDrawn="1"/>
            </p:nvSpPr>
            <p:spPr bwMode="auto">
              <a:xfrm>
                <a:off x="2699"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 name="Rectangle 71"/>
              <p:cNvSpPr>
                <a:spLocks noChangeArrowheads="1"/>
              </p:cNvSpPr>
              <p:nvPr userDrawn="1"/>
            </p:nvSpPr>
            <p:spPr bwMode="auto">
              <a:xfrm>
                <a:off x="2598" y="2467"/>
                <a:ext cx="47"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72"/>
              <p:cNvSpPr>
                <a:spLocks noChangeArrowheads="1"/>
              </p:cNvSpPr>
              <p:nvPr userDrawn="1"/>
            </p:nvSpPr>
            <p:spPr bwMode="auto">
              <a:xfrm>
                <a:off x="2497"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73"/>
              <p:cNvSpPr>
                <a:spLocks noChangeArrowheads="1"/>
              </p:cNvSpPr>
              <p:nvPr userDrawn="1"/>
            </p:nvSpPr>
            <p:spPr bwMode="auto">
              <a:xfrm>
                <a:off x="3148"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74"/>
              <p:cNvSpPr>
                <a:spLocks noChangeArrowheads="1"/>
              </p:cNvSpPr>
              <p:nvPr userDrawn="1"/>
            </p:nvSpPr>
            <p:spPr bwMode="auto">
              <a:xfrm>
                <a:off x="3254" y="2467"/>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75"/>
              <p:cNvSpPr>
                <a:spLocks noChangeArrowheads="1"/>
              </p:cNvSpPr>
              <p:nvPr userDrawn="1"/>
            </p:nvSpPr>
            <p:spPr bwMode="auto">
              <a:xfrm>
                <a:off x="3148"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76"/>
              <p:cNvSpPr>
                <a:spLocks noChangeArrowheads="1"/>
              </p:cNvSpPr>
              <p:nvPr userDrawn="1"/>
            </p:nvSpPr>
            <p:spPr bwMode="auto">
              <a:xfrm>
                <a:off x="3254"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Rectangle 77"/>
              <p:cNvSpPr>
                <a:spLocks noChangeArrowheads="1"/>
              </p:cNvSpPr>
              <p:nvPr userDrawn="1"/>
            </p:nvSpPr>
            <p:spPr bwMode="auto">
              <a:xfrm>
                <a:off x="3148" y="2100"/>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78"/>
              <p:cNvSpPr>
                <a:spLocks noChangeArrowheads="1"/>
              </p:cNvSpPr>
              <p:nvPr userDrawn="1"/>
            </p:nvSpPr>
            <p:spPr bwMode="auto">
              <a:xfrm>
                <a:off x="3254" y="2100"/>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79"/>
              <p:cNvSpPr>
                <a:spLocks noChangeArrowheads="1"/>
              </p:cNvSpPr>
              <p:nvPr userDrawn="1"/>
            </p:nvSpPr>
            <p:spPr bwMode="auto">
              <a:xfrm>
                <a:off x="2940"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80"/>
              <p:cNvSpPr>
                <a:spLocks noChangeArrowheads="1"/>
              </p:cNvSpPr>
              <p:nvPr userDrawn="1"/>
            </p:nvSpPr>
            <p:spPr bwMode="auto">
              <a:xfrm>
                <a:off x="3046" y="2206"/>
                <a:ext cx="47"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Rectangle 81"/>
              <p:cNvSpPr>
                <a:spLocks noChangeArrowheads="1"/>
              </p:cNvSpPr>
              <p:nvPr userDrawn="1"/>
            </p:nvSpPr>
            <p:spPr bwMode="auto">
              <a:xfrm>
                <a:off x="2839" y="2206"/>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82"/>
              <p:cNvSpPr>
                <a:spLocks noChangeArrowheads="1"/>
              </p:cNvSpPr>
              <p:nvPr userDrawn="1"/>
            </p:nvSpPr>
            <p:spPr bwMode="auto">
              <a:xfrm>
                <a:off x="3148"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83"/>
              <p:cNvSpPr>
                <a:spLocks noChangeArrowheads="1"/>
              </p:cNvSpPr>
              <p:nvPr userDrawn="1"/>
            </p:nvSpPr>
            <p:spPr bwMode="auto">
              <a:xfrm>
                <a:off x="3254"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84"/>
              <p:cNvSpPr>
                <a:spLocks noChangeArrowheads="1"/>
              </p:cNvSpPr>
              <p:nvPr userDrawn="1"/>
            </p:nvSpPr>
            <p:spPr bwMode="auto">
              <a:xfrm>
                <a:off x="2940"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85"/>
              <p:cNvSpPr>
                <a:spLocks noChangeArrowheads="1"/>
              </p:cNvSpPr>
              <p:nvPr userDrawn="1"/>
            </p:nvSpPr>
            <p:spPr bwMode="auto">
              <a:xfrm>
                <a:off x="3046" y="2305"/>
                <a:ext cx="47"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86"/>
              <p:cNvSpPr>
                <a:spLocks noChangeArrowheads="1"/>
              </p:cNvSpPr>
              <p:nvPr userDrawn="1"/>
            </p:nvSpPr>
            <p:spPr bwMode="auto">
              <a:xfrm>
                <a:off x="2839" y="2305"/>
                <a:ext cx="48" cy="4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87"/>
              <p:cNvSpPr>
                <a:spLocks noChangeArrowheads="1"/>
              </p:cNvSpPr>
              <p:nvPr userDrawn="1"/>
            </p:nvSpPr>
            <p:spPr bwMode="auto">
              <a:xfrm>
                <a:off x="3148" y="1995"/>
                <a:ext cx="48" cy="4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Rectangle 88"/>
              <p:cNvSpPr>
                <a:spLocks noChangeArrowheads="1"/>
              </p:cNvSpPr>
              <p:nvPr userDrawn="1"/>
            </p:nvSpPr>
            <p:spPr bwMode="auto">
              <a:xfrm>
                <a:off x="3254" y="1995"/>
                <a:ext cx="48" cy="4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30" name="Freeform 29"/>
            <p:cNvSpPr>
              <a:spLocks/>
            </p:cNvSpPr>
            <p:nvPr userDrawn="1"/>
          </p:nvSpPr>
          <p:spPr bwMode="auto">
            <a:xfrm>
              <a:off x="8054975" y="0"/>
              <a:ext cx="1089025" cy="2663164"/>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p:cNvSpPr>
            <p:nvPr userDrawn="1"/>
          </p:nvSpPr>
          <p:spPr bwMode="auto">
            <a:xfrm>
              <a:off x="1295400" y="5715000"/>
              <a:ext cx="6858000" cy="9144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30000"/>
                  </a:schemeClr>
                </a:gs>
                <a:gs pos="50000">
                  <a:schemeClr val="accent2"/>
                </a:gs>
                <a:gs pos="100000">
                  <a:schemeClr val="bg1">
                    <a:alpha val="30000"/>
                  </a:scheme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E58C305-A627-41C7-BD1A-DB2527EFC597}" type="datetimeFigureOut">
              <a:rPr lang="en-US" smtClean="0"/>
              <a:pPr>
                <a:defRPr/>
              </a:pPr>
              <a:t>1/3/2012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A392112-4EED-40C1-91F7-1C82E84EB9D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spcBef>
          <a:spcPct val="0"/>
        </a:spcBef>
        <a:buNone/>
        <a:defRPr sz="3600" kern="1200">
          <a:solidFill>
            <a:schemeClr val="accent2">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FF2618-C234-4528-BB60-72360CB0937F}" type="datetimeFigureOut">
              <a:rPr lang="en-US" smtClean="0"/>
              <a:pPr/>
              <a:t>1/3/2012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69FB6-8607-469E-84BB-4E9214D062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11"/>
          <p:cNvGrpSpPr/>
          <p:nvPr/>
        </p:nvGrpSpPr>
        <p:grpSpPr>
          <a:xfrm>
            <a:off x="0" y="0"/>
            <a:ext cx="9144000" cy="6858000"/>
            <a:chOff x="0" y="0"/>
            <a:chExt cx="9144000" cy="6858000"/>
          </a:xfrm>
        </p:grpSpPr>
        <p:sp>
          <p:nvSpPr>
            <p:cNvPr id="7" name="Rectangle 6"/>
            <p:cNvSpPr/>
            <p:nvPr/>
          </p:nvSpPr>
          <p:spPr>
            <a:xfrm>
              <a:off x="457200" y="0"/>
              <a:ext cx="86868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Oval 10"/>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3" name="Text Placeholder 2"/>
          <p:cNvSpPr>
            <a:spLocks noGrp="1"/>
          </p:cNvSpPr>
          <p:nvPr>
            <p:ph type="body" idx="1"/>
          </p:nvPr>
        </p:nvSpPr>
        <p:spPr>
          <a:xfrm>
            <a:off x="2438400" y="2286000"/>
            <a:ext cx="6248400" cy="3840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Placeholder 1"/>
          <p:cNvSpPr>
            <a:spLocks noGrp="1"/>
          </p:cNvSpPr>
          <p:nvPr>
            <p:ph type="title"/>
          </p:nvPr>
        </p:nvSpPr>
        <p:spPr>
          <a:xfrm>
            <a:off x="2438400" y="228600"/>
            <a:ext cx="6248400" cy="1143000"/>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4" name="Date Placeholder 3"/>
          <p:cNvSpPr>
            <a:spLocks noGrp="1"/>
          </p:cNvSpPr>
          <p:nvPr>
            <p:ph type="dt" sz="half" idx="2"/>
          </p:nvPr>
        </p:nvSpPr>
        <p:spPr>
          <a:xfrm>
            <a:off x="6553200" y="6351494"/>
            <a:ext cx="2133600" cy="365125"/>
          </a:xfrm>
          <a:prstGeom prst="rect">
            <a:avLst/>
          </a:prstGeom>
        </p:spPr>
        <p:txBody>
          <a:bodyPr vert="horz" lIns="91440" tIns="45720" rIns="91440" bIns="45720" rtlCol="0" anchor="ctr"/>
          <a:lstStyle>
            <a:lvl1pPr algn="r">
              <a:defRPr sz="900" cap="small" baseline="0">
                <a:solidFill>
                  <a:schemeClr val="tx1"/>
                </a:solidFill>
                <a:latin typeface="+mj-lt"/>
              </a:defRPr>
            </a:lvl1pPr>
          </a:lstStyle>
          <a:p>
            <a:pPr>
              <a:defRPr/>
            </a:pPr>
            <a:fld id="{5E58C305-A627-41C7-BD1A-DB2527EFC597}" type="datetimeFigureOut">
              <a:rPr lang="en-US" smtClean="0"/>
              <a:pPr>
                <a:defRPr/>
              </a:pPr>
              <a:t>1/3/2012</a:t>
            </a:fld>
            <a:endParaRPr lang="en-US"/>
          </a:p>
        </p:txBody>
      </p:sp>
      <p:sp>
        <p:nvSpPr>
          <p:cNvPr id="5" name="Footer Placeholder 4"/>
          <p:cNvSpPr>
            <a:spLocks noGrp="1"/>
          </p:cNvSpPr>
          <p:nvPr>
            <p:ph type="ftr" sz="quarter" idx="3"/>
          </p:nvPr>
        </p:nvSpPr>
        <p:spPr>
          <a:xfrm>
            <a:off x="2438400" y="6356350"/>
            <a:ext cx="2895600" cy="365125"/>
          </a:xfrm>
          <a:prstGeom prst="rect">
            <a:avLst/>
          </a:prstGeom>
        </p:spPr>
        <p:txBody>
          <a:bodyPr vert="horz" lIns="91440" tIns="45720" rIns="91440" bIns="45720" rtlCol="0" anchor="ctr"/>
          <a:lstStyle>
            <a:lvl1pPr algn="l">
              <a:defRPr sz="900" cap="small" baseline="0">
                <a:solidFill>
                  <a:schemeClr val="tx1"/>
                </a:solidFill>
                <a:latin typeface="+mj-lt"/>
              </a:defRPr>
            </a:lvl1pPr>
          </a:lstStyle>
          <a:p>
            <a:pPr>
              <a:defRPr/>
            </a:pPr>
            <a:endParaRPr lang="en-US"/>
          </a:p>
        </p:txBody>
      </p:sp>
      <p:sp>
        <p:nvSpPr>
          <p:cNvPr id="6" name="Slide Number Placeholder 5"/>
          <p:cNvSpPr>
            <a:spLocks noGrp="1"/>
          </p:cNvSpPr>
          <p:nvPr>
            <p:ph type="sldNum" sz="quarter" idx="4"/>
          </p:nvPr>
        </p:nvSpPr>
        <p:spPr>
          <a:xfrm>
            <a:off x="533400" y="533400"/>
            <a:ext cx="762000" cy="609600"/>
          </a:xfrm>
          <a:prstGeom prst="rect">
            <a:avLst/>
          </a:prstGeom>
        </p:spPr>
        <p:txBody>
          <a:bodyPr vert="horz" lIns="91440" tIns="45720" rIns="91440" bIns="45720" rtlCol="0" anchor="ctr"/>
          <a:lstStyle>
            <a:lvl1pPr algn="ctr">
              <a:defRPr sz="1600" cap="small" baseline="0">
                <a:solidFill>
                  <a:schemeClr val="tx1"/>
                </a:solidFill>
                <a:latin typeface="+mj-lt"/>
              </a:defRPr>
            </a:lvl1pPr>
          </a:lstStyle>
          <a:p>
            <a:pPr>
              <a:defRPr/>
            </a:pPr>
            <a:fld id="{0A392112-4EED-40C1-91F7-1C82E84EB9D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r" defTabSz="914400" rtl="0" eaLnBrk="1" latinLnBrk="0" hangingPunct="1">
        <a:spcBef>
          <a:spcPct val="0"/>
        </a:spcBef>
        <a:buNone/>
        <a:defRPr sz="4400" kern="1200" cap="small" spc="200" baseline="0">
          <a:solidFill>
            <a:schemeClr val="tx1"/>
          </a:solidFill>
          <a:latin typeface="+mj-lt"/>
          <a:ea typeface="+mj-ea"/>
          <a:cs typeface="+mj-cs"/>
        </a:defRPr>
      </a:lvl1pPr>
    </p:titleStyle>
    <p:bodyStyle>
      <a:lvl1pPr marL="457200" indent="-457200" algn="l" defTabSz="914400" rtl="0" eaLnBrk="1" latinLnBrk="0" hangingPunct="1">
        <a:spcBef>
          <a:spcPts val="1800"/>
        </a:spcBef>
        <a:buClr>
          <a:schemeClr val="accent1"/>
        </a:buClr>
        <a:buSzPct val="80000"/>
        <a:buFont typeface="Wingdings" pitchFamily="2" charset="2"/>
        <a:buChar char=""/>
        <a:defRPr sz="2200" kern="1200">
          <a:solidFill>
            <a:schemeClr val="tx1"/>
          </a:solidFill>
          <a:latin typeface="+mn-lt"/>
          <a:ea typeface="+mn-ea"/>
          <a:cs typeface="+mn-cs"/>
        </a:defRPr>
      </a:lvl1pPr>
      <a:lvl2pPr marL="914400" indent="-457200" algn="l" defTabSz="914400" rtl="0" eaLnBrk="1" latinLnBrk="0" hangingPunct="1">
        <a:spcBef>
          <a:spcPts val="1800"/>
        </a:spcBef>
        <a:buClr>
          <a:schemeClr val="accent2"/>
        </a:buClr>
        <a:buSzPct val="80000"/>
        <a:buFont typeface="Wingdings" pitchFamily="2" charset="2"/>
        <a:buChar char=""/>
        <a:defRPr sz="2000" kern="1200">
          <a:solidFill>
            <a:schemeClr val="tx1"/>
          </a:solidFill>
          <a:latin typeface="+mn-lt"/>
          <a:ea typeface="+mn-ea"/>
          <a:cs typeface="+mn-cs"/>
        </a:defRPr>
      </a:lvl2pPr>
      <a:lvl3pPr marL="1371600" indent="-457200" algn="l" defTabSz="914400" rtl="0" eaLnBrk="1" latinLnBrk="0" hangingPunct="1">
        <a:spcBef>
          <a:spcPts val="1200"/>
        </a:spcBef>
        <a:buClr>
          <a:schemeClr val="accent3"/>
        </a:buClr>
        <a:buSzPct val="80000"/>
        <a:buFont typeface="Wingdings" pitchFamily="2" charset="2"/>
        <a:buChar char=""/>
        <a:defRPr sz="1800" kern="1200">
          <a:solidFill>
            <a:schemeClr val="tx1"/>
          </a:solidFill>
          <a:latin typeface="+mn-lt"/>
          <a:ea typeface="+mn-ea"/>
          <a:cs typeface="+mn-cs"/>
        </a:defRPr>
      </a:lvl3pPr>
      <a:lvl4pPr marL="1828800" indent="-457200" algn="l" defTabSz="914400" rtl="0" eaLnBrk="1" latinLnBrk="0" hangingPunct="1">
        <a:spcBef>
          <a:spcPts val="1200"/>
        </a:spcBef>
        <a:buClr>
          <a:schemeClr val="accent4"/>
        </a:buClr>
        <a:buSzPct val="80000"/>
        <a:buFont typeface="Wingdings" pitchFamily="2" charset="2"/>
        <a:buChar char=""/>
        <a:defRPr sz="1600" kern="1200">
          <a:solidFill>
            <a:schemeClr val="tx1"/>
          </a:solidFill>
          <a:latin typeface="+mn-lt"/>
          <a:ea typeface="+mn-ea"/>
          <a:cs typeface="+mn-cs"/>
        </a:defRPr>
      </a:lvl4pPr>
      <a:lvl5pPr marL="2286000" indent="-457200" algn="l" defTabSz="914400" rtl="0" eaLnBrk="1" latinLnBrk="0" hangingPunct="1">
        <a:spcBef>
          <a:spcPts val="1200"/>
        </a:spcBef>
        <a:buClr>
          <a:schemeClr val="accent5"/>
        </a:buClr>
        <a:buSzPct val="80000"/>
        <a:buFont typeface="Wingdings" pitchFamily="2" charset="2"/>
        <a:buChar char=""/>
        <a:defRPr sz="1600" kern="1200">
          <a:solidFill>
            <a:schemeClr val="tx1"/>
          </a:solidFill>
          <a:latin typeface="+mn-lt"/>
          <a:ea typeface="+mn-ea"/>
          <a:cs typeface="+mn-cs"/>
        </a:defRPr>
      </a:lvl5pPr>
      <a:lvl6pPr marL="2743200" indent="-457200" algn="l" defTabSz="914400" rtl="0" eaLnBrk="1" latinLnBrk="0" hangingPunct="1">
        <a:spcBef>
          <a:spcPts val="1200"/>
        </a:spcBef>
        <a:buClr>
          <a:schemeClr val="accent6"/>
        </a:buClr>
        <a:buSzPct val="90000"/>
        <a:buFont typeface="Wingdings" pitchFamily="2" charset="2"/>
        <a:buChar char=""/>
        <a:defRPr sz="1600" kern="1200">
          <a:solidFill>
            <a:schemeClr val="tx1"/>
          </a:solidFill>
          <a:latin typeface="+mn-lt"/>
          <a:ea typeface="+mn-ea"/>
          <a:cs typeface="+mn-cs"/>
        </a:defRPr>
      </a:lvl6pPr>
      <a:lvl7pPr marL="3200400" indent="-457200" algn="l" defTabSz="914400" rtl="0" eaLnBrk="1" latinLnBrk="0" hangingPunct="1">
        <a:spcBef>
          <a:spcPts val="1200"/>
        </a:spcBef>
        <a:buClr>
          <a:schemeClr val="accent1"/>
        </a:buClr>
        <a:buSzPct val="70000"/>
        <a:buFont typeface="Wingdings" pitchFamily="2" charset="2"/>
        <a:buChar char="¢"/>
        <a:defRPr sz="1600" kern="1200" baseline="0">
          <a:solidFill>
            <a:schemeClr val="tx1"/>
          </a:solidFill>
          <a:latin typeface="+mn-lt"/>
          <a:ea typeface="+mn-ea"/>
          <a:cs typeface="+mn-cs"/>
        </a:defRPr>
      </a:lvl7pPr>
      <a:lvl8pPr marL="3657600" indent="-457200" algn="l" defTabSz="914400" rtl="0" eaLnBrk="1" latinLnBrk="0" hangingPunct="1">
        <a:spcBef>
          <a:spcPts val="1200"/>
        </a:spcBef>
        <a:buClr>
          <a:schemeClr val="accent3"/>
        </a:buClr>
        <a:buFont typeface="Courier New" pitchFamily="49" charset="0"/>
        <a:buChar char="o"/>
        <a:defRPr sz="1600" kern="1200" baseline="0">
          <a:solidFill>
            <a:schemeClr val="tx1"/>
          </a:solidFill>
          <a:latin typeface="+mn-lt"/>
          <a:ea typeface="+mn-ea"/>
          <a:cs typeface="+mn-cs"/>
        </a:defRPr>
      </a:lvl8pPr>
      <a:lvl9pPr marL="4114800" indent="-457200" algn="l" defTabSz="914400" rtl="0" eaLnBrk="1" latinLnBrk="0" hangingPunct="1">
        <a:spcBef>
          <a:spcPts val="1200"/>
        </a:spcBef>
        <a:buClr>
          <a:schemeClr val="accent5"/>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5"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5.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5.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97.xml"/></Relationships>
</file>

<file path=ppt/slides/_rels/slide52.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9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8.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97.xml"/></Relationships>
</file>

<file path=ppt/slides/_rels/slide5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9.jpeg"/><Relationship Id="rId1" Type="http://schemas.openxmlformats.org/officeDocument/2006/relationships/slideLayout" Target="../slideLayouts/slideLayout131.xml"/></Relationships>
</file>

<file path=ppt/slides/_rels/slide6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9.jpeg"/><Relationship Id="rId1" Type="http://schemas.openxmlformats.org/officeDocument/2006/relationships/slideLayout" Target="../slideLayouts/slideLayout131.xml"/></Relationships>
</file>

<file path=ppt/slides/_rels/slide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1.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jpeg"/><Relationship Id="rId1" Type="http://schemas.openxmlformats.org/officeDocument/2006/relationships/slideLayout" Target="../slideLayouts/slideLayout131.xml"/></Relationships>
</file>

<file path=ppt/slides/_rels/slide64.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9.jpeg"/><Relationship Id="rId1" Type="http://schemas.openxmlformats.org/officeDocument/2006/relationships/slideLayout" Target="../slideLayouts/slideLayout131.xml"/></Relationships>
</file>

<file path=ppt/slides/_rels/slide6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9.jpeg"/><Relationship Id="rId1" Type="http://schemas.openxmlformats.org/officeDocument/2006/relationships/slideLayout" Target="../slideLayouts/slideLayout131.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1.xml"/></Relationships>
</file>

<file path=ppt/slides/_rels/slide67.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31.xml"/></Relationships>
</file>

<file path=ppt/slides/_rels/slide68.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3.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3.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3.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3.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3.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3.xml"/></Relationships>
</file>

<file path=ppt/slides/_rels/slide7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54.png"/><Relationship Id="rId1" Type="http://schemas.openxmlformats.org/officeDocument/2006/relationships/slideLayout" Target="../slideLayouts/slideLayout73.xml"/></Relationships>
</file>

<file path=ppt/slides/_rels/slide7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3.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3.xml"/></Relationships>
</file>

<file path=ppt/slides/_rels/slide7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5.gif"/><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5.gif"/><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B21B6AA-FDDB-4247-AE63-A0AE8F2666B9}" type="slidenum">
              <a:rPr lang="en-US"/>
              <a:pPr>
                <a:defRPr/>
              </a:pPr>
              <a:t>1</a:t>
            </a:fld>
            <a:endParaRPr lang="en-US"/>
          </a:p>
        </p:txBody>
      </p:sp>
      <p:sp>
        <p:nvSpPr>
          <p:cNvPr id="3" name="Subtitle 2"/>
          <p:cNvSpPr>
            <a:spLocks noGrp="1"/>
          </p:cNvSpPr>
          <p:nvPr>
            <p:ph type="subTitle" idx="1"/>
          </p:nvPr>
        </p:nvSpPr>
        <p:spPr>
          <a:xfrm>
            <a:off x="304800" y="1524000"/>
            <a:ext cx="8610600" cy="5029200"/>
          </a:xfrm>
          <a:blipFill>
            <a:blip r:embed="rId2" cstate="print"/>
            <a:tile tx="0" ty="0" sx="100000" sy="100000" flip="none" algn="tl"/>
          </a:blipFill>
          <a:ln w="571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ormAutofit fontScale="92500" lnSpcReduction="10000"/>
          </a:bodyPr>
          <a:lstStyle/>
          <a:p>
            <a:pPr algn="ctr" fontAlgn="auto">
              <a:spcAft>
                <a:spcPts val="0"/>
              </a:spcAft>
              <a:buFont typeface="Arial" pitchFamily="34" charset="0"/>
              <a:buNone/>
              <a:defRPr/>
            </a:pPr>
            <a:r>
              <a:rPr lang="en-US" sz="3500" b="1" i="1" dirty="0" smtClean="0">
                <a:solidFill>
                  <a:srgbClr val="FF0000"/>
                </a:solidFill>
              </a:rPr>
              <a:t>Partnership between </a:t>
            </a:r>
          </a:p>
          <a:p>
            <a:pPr algn="ctr" fontAlgn="auto">
              <a:lnSpc>
                <a:spcPct val="110000"/>
              </a:lnSpc>
              <a:spcBef>
                <a:spcPts val="1200"/>
              </a:spcBef>
              <a:spcAft>
                <a:spcPts val="0"/>
              </a:spcAft>
              <a:buFont typeface="Arial" pitchFamily="34" charset="0"/>
              <a:buNone/>
              <a:defRPr/>
            </a:pPr>
            <a:r>
              <a:rPr lang="en-US" sz="3200" b="1" dirty="0" smtClean="0">
                <a:solidFill>
                  <a:schemeClr val="accent2">
                    <a:lumMod val="50000"/>
                  </a:schemeClr>
                </a:solidFill>
              </a:rPr>
              <a:t>The Global City Innovative College (Philippines) and The National Kaohsiung Normal University  (Taiwan) in the Student Practice Teaching Program for Future Global Educators, </a:t>
            </a:r>
          </a:p>
          <a:p>
            <a:pPr algn="ctr" fontAlgn="auto">
              <a:lnSpc>
                <a:spcPct val="110000"/>
              </a:lnSpc>
              <a:spcBef>
                <a:spcPts val="1200"/>
              </a:spcBef>
              <a:spcAft>
                <a:spcPts val="0"/>
              </a:spcAft>
              <a:buFont typeface="Arial" pitchFamily="34" charset="0"/>
              <a:buNone/>
              <a:defRPr/>
            </a:pPr>
            <a:r>
              <a:rPr lang="en-US" sz="3200" b="1" dirty="0" smtClean="0">
                <a:solidFill>
                  <a:schemeClr val="accent2">
                    <a:lumMod val="50000"/>
                  </a:schemeClr>
                </a:solidFill>
              </a:rPr>
              <a:t>February 14- March 15, 2011</a:t>
            </a:r>
          </a:p>
          <a:p>
            <a:pPr algn="ctr" fontAlgn="auto">
              <a:spcBef>
                <a:spcPts val="0"/>
              </a:spcBef>
              <a:spcAft>
                <a:spcPts val="0"/>
              </a:spcAft>
              <a:buFont typeface="Arial" pitchFamily="34" charset="0"/>
              <a:buNone/>
              <a:defRPr/>
            </a:pPr>
            <a:endParaRPr lang="en-US" sz="2100" b="1" dirty="0" smtClean="0">
              <a:solidFill>
                <a:schemeClr val="accent2">
                  <a:lumMod val="50000"/>
                </a:schemeClr>
              </a:solidFill>
            </a:endParaRPr>
          </a:p>
          <a:p>
            <a:pPr algn="ctr" fontAlgn="auto">
              <a:spcBef>
                <a:spcPts val="0"/>
              </a:spcBef>
              <a:spcAft>
                <a:spcPts val="0"/>
              </a:spcAft>
              <a:buFont typeface="Arial" pitchFamily="34" charset="0"/>
              <a:buNone/>
              <a:defRPr/>
            </a:pPr>
            <a:endParaRPr lang="en-US" sz="2100" b="1" dirty="0" smtClean="0">
              <a:solidFill>
                <a:schemeClr val="accent2">
                  <a:lumMod val="50000"/>
                </a:schemeClr>
              </a:solidFill>
            </a:endParaRPr>
          </a:p>
          <a:p>
            <a:pPr algn="ctr" fontAlgn="auto">
              <a:spcBef>
                <a:spcPts val="0"/>
              </a:spcBef>
              <a:spcAft>
                <a:spcPts val="0"/>
              </a:spcAft>
              <a:buFont typeface="Arial" pitchFamily="34" charset="0"/>
              <a:buNone/>
              <a:defRPr/>
            </a:pPr>
            <a:r>
              <a:rPr lang="en-US" sz="2100" b="1" dirty="0" smtClean="0">
                <a:solidFill>
                  <a:srgbClr val="C00000"/>
                </a:solidFill>
              </a:rPr>
              <a:t>Dr. </a:t>
            </a:r>
            <a:r>
              <a:rPr lang="en-US" sz="2100" b="1" dirty="0" err="1" smtClean="0">
                <a:solidFill>
                  <a:srgbClr val="C00000"/>
                </a:solidFill>
              </a:rPr>
              <a:t>Teresita</a:t>
            </a:r>
            <a:r>
              <a:rPr lang="en-US" sz="2100" b="1" dirty="0" smtClean="0">
                <a:solidFill>
                  <a:srgbClr val="C00000"/>
                </a:solidFill>
              </a:rPr>
              <a:t> </a:t>
            </a:r>
            <a:r>
              <a:rPr lang="en-US" sz="2100" b="1" dirty="0" err="1" smtClean="0">
                <a:solidFill>
                  <a:srgbClr val="C00000"/>
                </a:solidFill>
              </a:rPr>
              <a:t>P.Pedrajas</a:t>
            </a:r>
            <a:endParaRPr lang="en-US" sz="2100" b="1" dirty="0" smtClean="0">
              <a:solidFill>
                <a:srgbClr val="C00000"/>
              </a:solidFill>
            </a:endParaRPr>
          </a:p>
          <a:p>
            <a:pPr algn="ctr" fontAlgn="auto">
              <a:spcBef>
                <a:spcPts val="0"/>
              </a:spcBef>
              <a:spcAft>
                <a:spcPts val="0"/>
              </a:spcAft>
              <a:buFont typeface="Arial" pitchFamily="34" charset="0"/>
              <a:buNone/>
              <a:defRPr/>
            </a:pPr>
            <a:endParaRPr lang="en-US" sz="2100" b="1" dirty="0" smtClean="0">
              <a:solidFill>
                <a:srgbClr val="C00000"/>
              </a:solidFill>
            </a:endParaRPr>
          </a:p>
          <a:p>
            <a:pPr algn="ctr" fontAlgn="auto">
              <a:spcBef>
                <a:spcPts val="0"/>
              </a:spcBef>
              <a:spcAft>
                <a:spcPts val="0"/>
              </a:spcAft>
              <a:buFont typeface="Arial" pitchFamily="34" charset="0"/>
              <a:buNone/>
              <a:defRPr/>
            </a:pPr>
            <a:r>
              <a:rPr lang="en-US" sz="2100" b="1" dirty="0" smtClean="0">
                <a:solidFill>
                  <a:srgbClr val="C00000"/>
                </a:solidFill>
              </a:rPr>
              <a:t>Program Chair </a:t>
            </a:r>
          </a:p>
          <a:p>
            <a:pPr algn="ctr" fontAlgn="auto">
              <a:spcBef>
                <a:spcPts val="0"/>
              </a:spcBef>
              <a:spcAft>
                <a:spcPts val="0"/>
              </a:spcAft>
              <a:buFont typeface="Arial" pitchFamily="34" charset="0"/>
              <a:buNone/>
              <a:defRPr/>
            </a:pPr>
            <a:r>
              <a:rPr lang="en-US" sz="2100" b="1" dirty="0" smtClean="0">
                <a:solidFill>
                  <a:srgbClr val="C00000"/>
                </a:solidFill>
              </a:rPr>
              <a:t>School of Education</a:t>
            </a:r>
          </a:p>
          <a:p>
            <a:pPr algn="ctr" fontAlgn="auto">
              <a:spcBef>
                <a:spcPts val="0"/>
              </a:spcBef>
              <a:spcAft>
                <a:spcPts val="0"/>
              </a:spcAft>
              <a:buFont typeface="Arial" pitchFamily="34" charset="0"/>
              <a:buNone/>
              <a:defRPr/>
            </a:pPr>
            <a:r>
              <a:rPr lang="en-US" sz="2100" b="1" dirty="0" smtClean="0">
                <a:solidFill>
                  <a:srgbClr val="C00000"/>
                </a:solidFill>
              </a:rPr>
              <a:t>Global City Innovative College</a:t>
            </a:r>
            <a:endParaRPr lang="en-US" sz="2800" dirty="0">
              <a:solidFill>
                <a:srgbClr val="C00000"/>
              </a:solidFill>
            </a:endParaRPr>
          </a:p>
        </p:txBody>
      </p:sp>
      <p:sp>
        <p:nvSpPr>
          <p:cNvPr id="2" name="Title 1"/>
          <p:cNvSpPr>
            <a:spLocks noGrp="1"/>
          </p:cNvSpPr>
          <p:nvPr>
            <p:ph type="ctrTitle"/>
          </p:nvPr>
        </p:nvSpPr>
        <p:spPr>
          <a:xfrm>
            <a:off x="457200" y="304800"/>
            <a:ext cx="8229600" cy="1143000"/>
          </a:xfrm>
          <a:ln w="57150">
            <a:solidFill>
              <a:schemeClr val="accent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rtlCol="0" anchor="ctr">
            <a:normAutofit/>
            <a:scene3d>
              <a:camera prst="orthographicFront"/>
              <a:lightRig rig="soft" dir="t"/>
            </a:scene3d>
            <a:sp3d prstMaterial="softEdge">
              <a:bevelT w="25400" h="25400"/>
            </a:sp3d>
          </a:bodyPr>
          <a:lstStyle/>
          <a:p>
            <a:pPr algn="ctr" fontAlgn="auto">
              <a:spcAft>
                <a:spcPts val="0"/>
              </a:spcAft>
              <a:defRPr/>
            </a:pPr>
            <a:r>
              <a:rPr lang="en-US" sz="3200" b="1" dirty="0" smtClean="0">
                <a:solidFill>
                  <a:schemeClr val="tx1"/>
                </a:solidFill>
                <a:latin typeface="Calibri" pitchFamily="34" charset="0"/>
              </a:rPr>
              <a:t>World Council for Curriculum </a:t>
            </a:r>
            <a:br>
              <a:rPr lang="en-US" sz="3200" b="1" dirty="0" smtClean="0">
                <a:solidFill>
                  <a:schemeClr val="tx1"/>
                </a:solidFill>
                <a:latin typeface="Calibri" pitchFamily="34" charset="0"/>
              </a:rPr>
            </a:br>
            <a:r>
              <a:rPr lang="en-US" sz="3200" b="1" dirty="0" smtClean="0">
                <a:solidFill>
                  <a:schemeClr val="tx1"/>
                </a:solidFill>
                <a:latin typeface="Calibri" pitchFamily="34" charset="0"/>
              </a:rPr>
              <a:t>and Instruction International </a:t>
            </a:r>
            <a:r>
              <a:rPr lang="en-US" sz="3200" b="1" dirty="0" smtClean="0">
                <a:solidFill>
                  <a:schemeClr val="tx1"/>
                </a:solidFill>
              </a:rPr>
              <a:t> </a:t>
            </a:r>
            <a:endParaRPr lang="en-US" sz="32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000"/>
                                        <p:tgtEl>
                                          <p:spTgt spid="3">
                                            <p:bg/>
                                          </p:spTgt>
                                        </p:tgtEl>
                                      </p:cBhvr>
                                    </p:animEffect>
                                    <p:anim calcmode="lin" valueType="num">
                                      <p:cBhvr>
                                        <p:cTn id="15" dur="1000" fill="hold"/>
                                        <p:tgtEl>
                                          <p:spTgt spid="3">
                                            <p:bg/>
                                          </p:spTgt>
                                        </p:tgtEl>
                                        <p:attrNameLst>
                                          <p:attrName>ppt_x</p:attrName>
                                        </p:attrNameLst>
                                      </p:cBhvr>
                                      <p:tavLst>
                                        <p:tav tm="0">
                                          <p:val>
                                            <p:strVal val="#ppt_x"/>
                                          </p:val>
                                        </p:tav>
                                        <p:tav tm="100000">
                                          <p:val>
                                            <p:strVal val="#ppt_x"/>
                                          </p:val>
                                        </p:tav>
                                      </p:tavLst>
                                    </p:anim>
                                    <p:anim calcmode="lin" valueType="num">
                                      <p:cBhvr>
                                        <p:cTn id="16"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066800"/>
          </a:xfrm>
        </p:spPr>
        <p:txBody>
          <a:bodyPr rtlCol="0" anchor="t">
            <a:normAutofit fontScale="90000"/>
          </a:bodyPr>
          <a:lstStyle/>
          <a:p>
            <a:pPr fontAlgn="auto">
              <a:spcAft>
                <a:spcPts val="0"/>
              </a:spcAft>
              <a:tabLst>
                <a:tab pos="168275" algn="l"/>
              </a:tabLst>
              <a:defRPr/>
            </a:pPr>
            <a:r>
              <a:rPr lang="en-US" sz="4000" b="1" dirty="0" smtClean="0">
                <a:solidFill>
                  <a:schemeClr val="tx2">
                    <a:lumMod val="75000"/>
                  </a:schemeClr>
                </a:solidFill>
              </a:rPr>
              <a:t>Fourth Year Student Teachers </a:t>
            </a:r>
            <a:br>
              <a:rPr lang="en-US" sz="4000" b="1" dirty="0" smtClean="0">
                <a:solidFill>
                  <a:schemeClr val="tx2">
                    <a:lumMod val="75000"/>
                  </a:schemeClr>
                </a:solidFill>
              </a:rPr>
            </a:br>
            <a:r>
              <a:rPr lang="en-US" sz="4000" b="1" dirty="0" smtClean="0">
                <a:solidFill>
                  <a:schemeClr val="tx2">
                    <a:lumMod val="75000"/>
                  </a:schemeClr>
                </a:solidFill>
              </a:rPr>
              <a:t>S.Y. 2010-2011</a:t>
            </a:r>
            <a:r>
              <a:rPr lang="en-US" sz="4000" dirty="0" smtClean="0">
                <a:solidFill>
                  <a:schemeClr val="tx2">
                    <a:lumMod val="75000"/>
                  </a:schemeClr>
                </a:solidFill>
              </a:rPr>
              <a:t/>
            </a:r>
            <a:br>
              <a:rPr lang="en-US" sz="4000" dirty="0" smtClean="0">
                <a:solidFill>
                  <a:schemeClr val="tx2">
                    <a:lumMod val="75000"/>
                  </a:schemeClr>
                </a:solidFill>
              </a:rPr>
            </a:br>
            <a:r>
              <a:rPr lang="en-US" dirty="0" smtClean="0"/>
              <a:t> </a:t>
            </a:r>
            <a:br>
              <a:rPr lang="en-US" dirty="0" smtClean="0"/>
            </a:br>
            <a:endParaRPr lang="en-US" dirty="0"/>
          </a:p>
        </p:txBody>
      </p:sp>
      <p:sp>
        <p:nvSpPr>
          <p:cNvPr id="3" name="Content Placeholder 2"/>
          <p:cNvSpPr>
            <a:spLocks noGrp="1"/>
          </p:cNvSpPr>
          <p:nvPr>
            <p:ph idx="1"/>
          </p:nvPr>
        </p:nvSpPr>
        <p:spPr>
          <a:xfrm>
            <a:off x="457200" y="1981200"/>
            <a:ext cx="8229600" cy="3048000"/>
          </a:xfrm>
          <a:solidFill>
            <a:srgbClr val="CCFFFF"/>
          </a:solidFill>
        </p:spPr>
        <p:style>
          <a:lnRef idx="2">
            <a:schemeClr val="accent4"/>
          </a:lnRef>
          <a:fillRef idx="1">
            <a:schemeClr val="lt1"/>
          </a:fillRef>
          <a:effectRef idx="0">
            <a:schemeClr val="accent4"/>
          </a:effectRef>
          <a:fontRef idx="minor">
            <a:schemeClr val="dk1"/>
          </a:fontRef>
        </p:style>
        <p:txBody>
          <a:bodyPr rtlCol="0">
            <a:normAutofit/>
          </a:bodyPr>
          <a:lstStyle/>
          <a:p>
            <a:pPr algn="ctr" fontAlgn="auto">
              <a:spcAft>
                <a:spcPts val="0"/>
              </a:spcAft>
              <a:buFont typeface="Arial" pitchFamily="34" charset="0"/>
              <a:buNone/>
              <a:defRPr/>
            </a:pPr>
            <a:r>
              <a:rPr lang="en-US" sz="3600" b="1" dirty="0" smtClean="0"/>
              <a:t>Bachelor </a:t>
            </a:r>
            <a:r>
              <a:rPr lang="en-US" sz="3600" b="1" dirty="0"/>
              <a:t>in Elementary, Major in Early Childhood Education</a:t>
            </a:r>
            <a:endParaRPr lang="en-US" sz="3600" dirty="0"/>
          </a:p>
          <a:p>
            <a:pPr fontAlgn="auto">
              <a:spcAft>
                <a:spcPts val="0"/>
              </a:spcAft>
              <a:buFont typeface="Wingdings" pitchFamily="2" charset="2"/>
              <a:buChar char="ü"/>
              <a:defRPr/>
            </a:pPr>
            <a:r>
              <a:rPr lang="en-US" sz="3600" b="1" dirty="0">
                <a:solidFill>
                  <a:srgbClr val="C00000"/>
                </a:solidFill>
              </a:rPr>
              <a:t>Samantha Marie B. Esperanza</a:t>
            </a:r>
          </a:p>
          <a:p>
            <a:pPr fontAlgn="auto">
              <a:spcAft>
                <a:spcPts val="0"/>
              </a:spcAft>
              <a:buFont typeface="Wingdings" pitchFamily="2" charset="2"/>
              <a:buChar char="ü"/>
              <a:defRPr/>
            </a:pPr>
            <a:r>
              <a:rPr lang="en-US" sz="3600" b="1" dirty="0">
                <a:solidFill>
                  <a:srgbClr val="C00000"/>
                </a:solidFill>
              </a:rPr>
              <a:t>Carla May D. </a:t>
            </a:r>
            <a:r>
              <a:rPr lang="en-US" sz="3600" b="1" dirty="0" err="1">
                <a:solidFill>
                  <a:srgbClr val="C00000"/>
                </a:solidFill>
              </a:rPr>
              <a:t>dela</a:t>
            </a:r>
            <a:r>
              <a:rPr lang="en-US" sz="3600" b="1" dirty="0">
                <a:solidFill>
                  <a:srgbClr val="C00000"/>
                </a:solidFill>
              </a:rPr>
              <a:t> Cruz</a:t>
            </a:r>
          </a:p>
          <a:p>
            <a:pPr fontAlgn="auto">
              <a:spcAft>
                <a:spcPts val="0"/>
              </a:spcAft>
              <a:buFont typeface="Wingdings" pitchFamily="2" charset="2"/>
              <a:buChar char="ü"/>
              <a:defRPr/>
            </a:pPr>
            <a:r>
              <a:rPr lang="en-US" sz="3600" b="1" dirty="0">
                <a:solidFill>
                  <a:srgbClr val="C00000"/>
                </a:solidFill>
              </a:rPr>
              <a:t>Angelica Naval</a:t>
            </a:r>
          </a:p>
          <a:p>
            <a:pPr fontAlgn="auto">
              <a:spcAft>
                <a:spcPts val="0"/>
              </a:spcAft>
              <a:buFont typeface="Arial" pitchFamily="34" charset="0"/>
              <a:buNone/>
              <a:defRPr/>
            </a:pPr>
            <a:endParaRPr lang="en-US" dirty="0"/>
          </a:p>
          <a:p>
            <a:pPr fontAlgn="auto">
              <a:spcAft>
                <a:spcPts val="0"/>
              </a:spcAft>
              <a:buNone/>
              <a:defRPr/>
            </a:pPr>
            <a:endParaRPr lang="en-US" dirty="0"/>
          </a:p>
        </p:txBody>
      </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pPr>
              <a:defRPr/>
            </a:pPr>
            <a:fld id="{D678ED8B-7552-440D-AD7F-6FA47279A25D}" type="slidenum">
              <a:rPr lang="en-US"/>
              <a:pPr>
                <a:defRPr/>
              </a:pPr>
              <a:t>10</a:t>
            </a:fld>
            <a:endParaRPr lang="en-US"/>
          </a:p>
        </p:txBody>
      </p:sp>
      <p:pic>
        <p:nvPicPr>
          <p:cNvPr id="16386" name="Picture 2" descr="D:\Temporary Internet Files\Content.IE5\G6N6U55U\MP900399551[1].jpg"/>
          <p:cNvPicPr>
            <a:picLocks noChangeAspect="1" noChangeArrowheads="1"/>
          </p:cNvPicPr>
          <p:nvPr/>
        </p:nvPicPr>
        <p:blipFill>
          <a:blip r:embed="rId2" cstate="print"/>
          <a:srcRect/>
          <a:stretch>
            <a:fillRect/>
          </a:stretch>
        </p:blipFill>
        <p:spPr bwMode="auto">
          <a:xfrm>
            <a:off x="6781800" y="4899293"/>
            <a:ext cx="1600200" cy="1501507"/>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p:cNvSpPr>
            <a:spLocks noGrp="1"/>
          </p:cNvSpPr>
          <p:nvPr>
            <p:ph type="title"/>
          </p:nvPr>
        </p:nvSpPr>
        <p:spPr>
          <a:xfrm>
            <a:off x="228600" y="762001"/>
            <a:ext cx="7239000" cy="1066799"/>
          </a:xfrm>
          <a:solidFill>
            <a:srgbClr val="CCFFCC"/>
          </a:solidFill>
        </p:spPr>
        <p:txBody>
          <a:bodyPr anchor="t"/>
          <a:lstStyle/>
          <a:p>
            <a:pPr>
              <a:lnSpc>
                <a:spcPct val="100000"/>
              </a:lnSpc>
            </a:pPr>
            <a:r>
              <a:rPr lang="en-US" sz="3200" b="1" dirty="0" smtClean="0">
                <a:solidFill>
                  <a:srgbClr val="C00000"/>
                </a:solidFill>
                <a:effectLst/>
              </a:rPr>
              <a:t>Bachelor in Elementary, </a:t>
            </a:r>
            <a:br>
              <a:rPr lang="en-US" sz="3200" b="1" dirty="0" smtClean="0">
                <a:solidFill>
                  <a:srgbClr val="C00000"/>
                </a:solidFill>
                <a:effectLst/>
              </a:rPr>
            </a:br>
            <a:r>
              <a:rPr lang="en-US" sz="3200" b="1" dirty="0" smtClean="0">
                <a:solidFill>
                  <a:srgbClr val="C00000"/>
                </a:solidFill>
                <a:effectLst/>
              </a:rPr>
              <a:t>Major in Special Education</a:t>
            </a:r>
            <a:r>
              <a:rPr lang="en-US" sz="3200" dirty="0" smtClean="0">
                <a:solidFill>
                  <a:srgbClr val="C00000"/>
                </a:solidFill>
              </a:rPr>
              <a:t/>
            </a:r>
            <a:br>
              <a:rPr lang="en-US" sz="3200" dirty="0" smtClean="0">
                <a:solidFill>
                  <a:srgbClr val="C00000"/>
                </a:solidFill>
              </a:rPr>
            </a:br>
            <a:endParaRPr lang="en-US" sz="3200" dirty="0" smtClean="0">
              <a:solidFill>
                <a:srgbClr val="C00000"/>
              </a:solidFill>
            </a:endParaRPr>
          </a:p>
        </p:txBody>
      </p:sp>
      <p:sp>
        <p:nvSpPr>
          <p:cNvPr id="3" name="Content Placeholder 2"/>
          <p:cNvSpPr>
            <a:spLocks noGrp="1"/>
          </p:cNvSpPr>
          <p:nvPr>
            <p:ph idx="1"/>
          </p:nvPr>
        </p:nvSpPr>
        <p:spPr>
          <a:xfrm>
            <a:off x="722312" y="1905000"/>
            <a:ext cx="8040688" cy="4572000"/>
          </a:xfrm>
        </p:spPr>
        <p:txBody>
          <a:bodyPr rtlCol="0">
            <a:normAutofit lnSpcReduction="10000"/>
          </a:bodyPr>
          <a:lstStyle/>
          <a:p>
            <a:pPr fontAlgn="auto">
              <a:spcAft>
                <a:spcPts val="0"/>
              </a:spcAft>
              <a:buFont typeface="Wingdings" pitchFamily="2" charset="2"/>
              <a:buChar char="ü"/>
              <a:defRPr/>
            </a:pPr>
            <a:r>
              <a:rPr lang="en-US" sz="3200" b="1" dirty="0" smtClean="0">
                <a:solidFill>
                  <a:srgbClr val="0070C0"/>
                </a:solidFill>
                <a:latin typeface="+mn-lt"/>
              </a:rPr>
              <a:t>Vanessa </a:t>
            </a:r>
            <a:r>
              <a:rPr lang="en-US" sz="3200" b="1" dirty="0">
                <a:solidFill>
                  <a:srgbClr val="0070C0"/>
                </a:solidFill>
                <a:latin typeface="+mn-lt"/>
              </a:rPr>
              <a:t>B. </a:t>
            </a:r>
            <a:r>
              <a:rPr lang="en-US" sz="3200" b="1" dirty="0" err="1">
                <a:solidFill>
                  <a:srgbClr val="0070C0"/>
                </a:solidFill>
                <a:latin typeface="+mn-lt"/>
              </a:rPr>
              <a:t>Hipolito</a:t>
            </a:r>
            <a:endParaRPr lang="en-US" sz="3200" b="1" dirty="0">
              <a:solidFill>
                <a:srgbClr val="0070C0"/>
              </a:solidFill>
              <a:latin typeface="+mn-lt"/>
            </a:endParaRPr>
          </a:p>
          <a:p>
            <a:pPr fontAlgn="auto">
              <a:spcAft>
                <a:spcPts val="0"/>
              </a:spcAft>
              <a:buFont typeface="Wingdings" pitchFamily="2" charset="2"/>
              <a:buChar char="ü"/>
              <a:defRPr/>
            </a:pPr>
            <a:r>
              <a:rPr lang="en-US" sz="3200" b="1" dirty="0" err="1">
                <a:solidFill>
                  <a:srgbClr val="0070C0"/>
                </a:solidFill>
                <a:latin typeface="+mn-lt"/>
              </a:rPr>
              <a:t>Jousel</a:t>
            </a:r>
            <a:r>
              <a:rPr lang="en-US" sz="3200" b="1" dirty="0">
                <a:solidFill>
                  <a:srgbClr val="0070C0"/>
                </a:solidFill>
                <a:latin typeface="+mn-lt"/>
              </a:rPr>
              <a:t> Ann T. </a:t>
            </a:r>
            <a:r>
              <a:rPr lang="en-US" sz="3200" b="1" dirty="0" err="1">
                <a:solidFill>
                  <a:srgbClr val="0070C0"/>
                </a:solidFill>
                <a:latin typeface="+mn-lt"/>
              </a:rPr>
              <a:t>Apelo</a:t>
            </a:r>
            <a:endParaRPr lang="en-US" sz="3200" b="1" dirty="0">
              <a:solidFill>
                <a:srgbClr val="0070C0"/>
              </a:solidFill>
              <a:latin typeface="+mn-lt"/>
            </a:endParaRPr>
          </a:p>
          <a:p>
            <a:pPr fontAlgn="auto">
              <a:spcAft>
                <a:spcPts val="0"/>
              </a:spcAft>
              <a:buFont typeface="Wingdings" pitchFamily="2" charset="2"/>
              <a:buChar char="ü"/>
              <a:defRPr/>
            </a:pPr>
            <a:r>
              <a:rPr lang="en-US" sz="3200" b="1" dirty="0">
                <a:solidFill>
                  <a:srgbClr val="0070C0"/>
                </a:solidFill>
                <a:latin typeface="+mn-lt"/>
              </a:rPr>
              <a:t>Kimberly Ann B. </a:t>
            </a:r>
            <a:r>
              <a:rPr lang="en-US" sz="3200" b="1" dirty="0" smtClean="0">
                <a:solidFill>
                  <a:srgbClr val="0070C0"/>
                </a:solidFill>
                <a:latin typeface="+mn-lt"/>
              </a:rPr>
              <a:t>Labastida</a:t>
            </a:r>
          </a:p>
          <a:p>
            <a:pPr fontAlgn="auto">
              <a:spcAft>
                <a:spcPts val="0"/>
              </a:spcAft>
              <a:buFont typeface="Wingdings" pitchFamily="2" charset="2"/>
              <a:buChar char="ü"/>
              <a:defRPr/>
            </a:pPr>
            <a:r>
              <a:rPr lang="en-US" sz="3200" b="1" dirty="0" smtClean="0">
                <a:solidFill>
                  <a:srgbClr val="0070C0"/>
                </a:solidFill>
                <a:latin typeface="+mn-lt"/>
              </a:rPr>
              <a:t>Lora L. </a:t>
            </a:r>
            <a:r>
              <a:rPr lang="en-US" sz="3200" b="1" dirty="0" err="1" smtClean="0">
                <a:solidFill>
                  <a:srgbClr val="0070C0"/>
                </a:solidFill>
                <a:latin typeface="+mn-lt"/>
              </a:rPr>
              <a:t>Callanga</a:t>
            </a:r>
            <a:endParaRPr lang="en-US" sz="3200" b="1" dirty="0" smtClean="0">
              <a:solidFill>
                <a:srgbClr val="0070C0"/>
              </a:solidFill>
              <a:latin typeface="+mn-lt"/>
            </a:endParaRPr>
          </a:p>
          <a:p>
            <a:pPr fontAlgn="auto">
              <a:spcAft>
                <a:spcPts val="0"/>
              </a:spcAft>
              <a:defRPr/>
            </a:pPr>
            <a:endParaRPr lang="en-US" sz="3200" dirty="0" smtClean="0">
              <a:solidFill>
                <a:srgbClr val="0070C0"/>
              </a:solidFill>
              <a:latin typeface="+mn-lt"/>
            </a:endParaRPr>
          </a:p>
          <a:p>
            <a:pPr fontAlgn="auto">
              <a:spcAft>
                <a:spcPts val="0"/>
              </a:spcAft>
              <a:defRPr/>
            </a:pPr>
            <a:endParaRPr lang="en-US" sz="3200" b="1" dirty="0" smtClean="0">
              <a:solidFill>
                <a:srgbClr val="0070C0"/>
              </a:solidFill>
              <a:latin typeface="+mn-lt"/>
            </a:endParaRPr>
          </a:p>
          <a:p>
            <a:pPr fontAlgn="auto">
              <a:spcAft>
                <a:spcPts val="0"/>
              </a:spcAft>
              <a:buFont typeface="Wingdings" pitchFamily="2" charset="2"/>
              <a:buChar char="ü"/>
              <a:defRPr/>
            </a:pPr>
            <a:endParaRPr lang="en-US" sz="3200" dirty="0" smtClean="0">
              <a:latin typeface="+mn-lt"/>
            </a:endParaRPr>
          </a:p>
          <a:p>
            <a:pPr fontAlgn="auto">
              <a:spcAft>
                <a:spcPts val="0"/>
              </a:spcAft>
              <a:buFont typeface="Wingdings" pitchFamily="2" charset="2"/>
              <a:buChar char="ü"/>
              <a:defRPr/>
            </a:pPr>
            <a:r>
              <a:rPr lang="en-US" sz="3200" b="1" dirty="0" err="1" smtClean="0">
                <a:solidFill>
                  <a:srgbClr val="0070C0"/>
                </a:solidFill>
                <a:latin typeface="+mn-lt"/>
              </a:rPr>
              <a:t>Ginalyn</a:t>
            </a:r>
            <a:r>
              <a:rPr lang="en-US" sz="3200" b="1" dirty="0" smtClean="0">
                <a:solidFill>
                  <a:srgbClr val="0070C0"/>
                </a:solidFill>
                <a:latin typeface="+mn-lt"/>
              </a:rPr>
              <a:t> N. </a:t>
            </a:r>
            <a:r>
              <a:rPr lang="en-US" sz="3200" b="1" dirty="0" err="1" smtClean="0">
                <a:solidFill>
                  <a:srgbClr val="0070C0"/>
                </a:solidFill>
                <a:latin typeface="+mn-lt"/>
              </a:rPr>
              <a:t>Taga</a:t>
            </a:r>
            <a:r>
              <a:rPr lang="en-US" sz="3200" b="1" dirty="0" smtClean="0">
                <a:solidFill>
                  <a:srgbClr val="0070C0"/>
                </a:solidFill>
                <a:latin typeface="+mn-lt"/>
              </a:rPr>
              <a:t>-an</a:t>
            </a:r>
          </a:p>
          <a:p>
            <a:pPr fontAlgn="auto">
              <a:spcAft>
                <a:spcPts val="0"/>
              </a:spcAft>
              <a:buFont typeface="Wingdings" pitchFamily="2" charset="2"/>
              <a:buChar char="ü"/>
              <a:defRPr/>
            </a:pPr>
            <a:r>
              <a:rPr lang="en-US" sz="3200" b="1" dirty="0" smtClean="0">
                <a:solidFill>
                  <a:srgbClr val="0070C0"/>
                </a:solidFill>
                <a:latin typeface="+mn-lt"/>
              </a:rPr>
              <a:t>Leona Paola C. </a:t>
            </a:r>
            <a:r>
              <a:rPr lang="en-US" sz="3200" b="1" dirty="0" err="1" smtClean="0">
                <a:solidFill>
                  <a:srgbClr val="0070C0"/>
                </a:solidFill>
                <a:latin typeface="+mn-lt"/>
              </a:rPr>
              <a:t>Vinluan</a:t>
            </a:r>
            <a:endParaRPr lang="en-US" sz="3200" b="1" dirty="0" smtClean="0">
              <a:solidFill>
                <a:srgbClr val="0070C0"/>
              </a:solidFill>
              <a:latin typeface="+mn-lt"/>
            </a:endParaRPr>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D06AC168-DCF7-41E9-BD3C-38354DBE54AB}" type="slidenum">
              <a:rPr lang="en-US"/>
              <a:pPr>
                <a:defRPr/>
              </a:pPr>
              <a:t>11</a:t>
            </a:fld>
            <a:endParaRPr lang="en-US"/>
          </a:p>
        </p:txBody>
      </p:sp>
      <p:sp>
        <p:nvSpPr>
          <p:cNvPr id="24580" name="TextBox 5"/>
          <p:cNvSpPr txBox="1">
            <a:spLocks noChangeArrowheads="1"/>
          </p:cNvSpPr>
          <p:nvPr/>
        </p:nvSpPr>
        <p:spPr bwMode="auto">
          <a:xfrm>
            <a:off x="228600" y="3875088"/>
            <a:ext cx="7239000" cy="107791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p>
            <a:r>
              <a:rPr lang="en-US" sz="3200" b="1" dirty="0">
                <a:solidFill>
                  <a:srgbClr val="C00000"/>
                </a:solidFill>
                <a:latin typeface="Calibri" pitchFamily="34" charset="0"/>
              </a:rPr>
              <a:t>Bachelor in Secondary, </a:t>
            </a:r>
          </a:p>
          <a:p>
            <a:r>
              <a:rPr lang="en-US" sz="3200" b="1" dirty="0">
                <a:solidFill>
                  <a:srgbClr val="C00000"/>
                </a:solidFill>
                <a:latin typeface="Calibri" pitchFamily="34" charset="0"/>
              </a:rPr>
              <a:t>Major in English as a Second Language</a:t>
            </a:r>
            <a:endParaRPr lang="en-US" dirty="0">
              <a:solidFill>
                <a:srgbClr val="C00000"/>
              </a:solidFill>
              <a:latin typeface="Calibri" pitchFamily="34" charset="0"/>
            </a:endParaRPr>
          </a:p>
        </p:txBody>
      </p:sp>
      <p:pic>
        <p:nvPicPr>
          <p:cNvPr id="24581" name="Picture 2" descr="D:\Temporary Internet Files\Content.IE5\QBXGG05V\MC900212589[1].wmf"/>
          <p:cNvPicPr>
            <a:picLocks noChangeAspect="1" noChangeArrowheads="1"/>
          </p:cNvPicPr>
          <p:nvPr/>
        </p:nvPicPr>
        <p:blipFill>
          <a:blip r:embed="rId2" cstate="print"/>
          <a:srcRect/>
          <a:stretch>
            <a:fillRect/>
          </a:stretch>
        </p:blipFill>
        <p:spPr bwMode="auto">
          <a:xfrm>
            <a:off x="7467600" y="4876800"/>
            <a:ext cx="1292225" cy="1108075"/>
          </a:xfrm>
          <a:prstGeom prst="rect">
            <a:avLst/>
          </a:prstGeom>
          <a:noFill/>
          <a:ln w="9525">
            <a:noFill/>
            <a:miter lim="800000"/>
            <a:headEnd/>
            <a:tailEnd/>
          </a:ln>
        </p:spPr>
      </p:pic>
      <p:pic>
        <p:nvPicPr>
          <p:cNvPr id="24582" name="Picture 3" descr="D:\Temporary Internet Files\Content.IE5\G6N6U55U\MC900054809[1].wmf"/>
          <p:cNvPicPr>
            <a:picLocks noChangeAspect="1" noChangeArrowheads="1"/>
          </p:cNvPicPr>
          <p:nvPr/>
        </p:nvPicPr>
        <p:blipFill>
          <a:blip r:embed="rId3" cstate="print"/>
          <a:srcRect/>
          <a:stretch>
            <a:fillRect/>
          </a:stretch>
        </p:blipFill>
        <p:spPr bwMode="auto">
          <a:xfrm>
            <a:off x="7543800" y="1905000"/>
            <a:ext cx="1300163" cy="1114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noGrp="1"/>
          </p:cNvSpPr>
          <p:nvPr>
            <p:ph type="title"/>
          </p:nvPr>
        </p:nvSpPr>
        <p:spPr/>
        <p:txBody>
          <a:bodyPr/>
          <a:lstStyle/>
          <a:p>
            <a:endParaRPr lang="en-US" smtClean="0"/>
          </a:p>
        </p:txBody>
      </p:sp>
      <p:sp>
        <p:nvSpPr>
          <p:cNvPr id="25601" name="Content Placeholder 2"/>
          <p:cNvSpPr>
            <a:spLocks noGrp="1"/>
          </p:cNvSpPr>
          <p:nvPr>
            <p:ph idx="1"/>
          </p:nvPr>
        </p:nvSpPr>
        <p:spPr/>
        <p:txBody>
          <a:bodyPr/>
          <a:lstStyle/>
          <a:p>
            <a:endParaRPr lang="en-US" smtClean="0"/>
          </a:p>
        </p:txBody>
      </p:sp>
      <p:sp>
        <p:nvSpPr>
          <p:cNvPr id="5" name="Slide Number Placeholder 4"/>
          <p:cNvSpPr>
            <a:spLocks noGrp="1"/>
          </p:cNvSpPr>
          <p:nvPr>
            <p:ph type="sldNum" sz="quarter" idx="4294967295"/>
          </p:nvPr>
        </p:nvSpPr>
        <p:spPr>
          <a:xfrm>
            <a:off x="7010400" y="6356350"/>
            <a:ext cx="2133600" cy="365125"/>
          </a:xfrm>
          <a:prstGeom prst="rect">
            <a:avLst/>
          </a:prstGeom>
        </p:spPr>
        <p:txBody>
          <a:bodyPr/>
          <a:lstStyle/>
          <a:p>
            <a:pPr>
              <a:defRPr/>
            </a:pPr>
            <a:fld id="{DD4B00F5-C4AD-40C4-B5FB-318252EF75D6}" type="slidenum">
              <a:rPr lang="en-US"/>
              <a:pPr>
                <a:defRPr/>
              </a:pPr>
              <a:t>12</a:t>
            </a:fld>
            <a:endParaRPr lang="en-US"/>
          </a:p>
        </p:txBody>
      </p:sp>
      <p:pic>
        <p:nvPicPr>
          <p:cNvPr id="102402" name="Picture 2"/>
          <p:cNvPicPr>
            <a:picLocks noChangeAspect="1" noChangeArrowheads="1"/>
          </p:cNvPicPr>
          <p:nvPr/>
        </p:nvPicPr>
        <p:blipFill>
          <a:blip r:embed="rId2" cstate="print"/>
          <a:srcRect/>
          <a:stretch>
            <a:fillRect/>
          </a:stretch>
        </p:blipFill>
        <p:spPr bwMode="auto">
          <a:xfrm>
            <a:off x="304800" y="381000"/>
            <a:ext cx="8586010" cy="6019800"/>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839200" cy="1752600"/>
          </a:xfrm>
          <a:gradFill flip="none" rotWithShape="1">
            <a:gsLst>
              <a:gs pos="37000">
                <a:srgbClr val="FFFF00"/>
              </a:gs>
              <a:gs pos="53000">
                <a:srgbClr val="FFC000"/>
              </a:gs>
              <a:gs pos="74000">
                <a:srgbClr val="CCFFFF"/>
              </a:gs>
              <a:gs pos="63000">
                <a:srgbClr val="CCFFCC">
                  <a:alpha val="69000"/>
                </a:srgbClr>
              </a:gs>
              <a:gs pos="43000">
                <a:srgbClr val="FFFFCC">
                  <a:alpha val="92000"/>
                </a:srgbClr>
              </a:gs>
              <a:gs pos="1000">
                <a:srgbClr val="CCFFCC"/>
              </a:gs>
              <a:gs pos="94000">
                <a:srgbClr val="FFFFCC">
                  <a:alpha val="78000"/>
                </a:srgbClr>
              </a:gs>
              <a:gs pos="100000">
                <a:srgbClr val="FFFF00"/>
              </a:gs>
            </a:gsLst>
            <a:path path="circle">
              <a:fillToRect l="100000" b="100000"/>
            </a:path>
            <a:tileRect t="-100000" r="-100000"/>
          </a:gradFill>
          <a:ln>
            <a:solidFill>
              <a:schemeClr val="accent5"/>
            </a:solidFill>
          </a:ln>
        </p:spPr>
        <p:style>
          <a:lnRef idx="2">
            <a:schemeClr val="accent3"/>
          </a:lnRef>
          <a:fillRef idx="1">
            <a:schemeClr val="lt1"/>
          </a:fillRef>
          <a:effectRef idx="0">
            <a:schemeClr val="accent3"/>
          </a:effectRef>
          <a:fontRef idx="minor">
            <a:schemeClr val="dk1"/>
          </a:fontRef>
        </p:style>
        <p:txBody>
          <a:bodyPr rtlCol="0">
            <a:noAutofit/>
          </a:bodyPr>
          <a:lstStyle/>
          <a:p>
            <a:pPr fontAlgn="auto">
              <a:spcAft>
                <a:spcPts val="0"/>
              </a:spcAft>
              <a:defRPr/>
            </a:pPr>
            <a:r>
              <a:rPr lang="en-US" sz="3600" b="1" dirty="0" smtClean="0"/>
              <a:t>Well conceptualized Welcome Orientation Program to the whole group organized by </a:t>
            </a:r>
            <a:br>
              <a:rPr lang="en-US" sz="3600" b="1" dirty="0" smtClean="0"/>
            </a:br>
            <a:r>
              <a:rPr lang="en-US" sz="3600" b="1" dirty="0" smtClean="0"/>
              <a:t>Dr. Vincent  </a:t>
            </a:r>
            <a:r>
              <a:rPr lang="en-US" sz="3600" b="1" dirty="0" err="1" smtClean="0"/>
              <a:t>Shieh</a:t>
            </a:r>
            <a:endParaRPr lang="en-US" sz="3600" b="1" dirty="0"/>
          </a:p>
        </p:txBody>
      </p:sp>
      <p:sp>
        <p:nvSpPr>
          <p:cNvPr id="59393" name="Content Placeholder 2"/>
          <p:cNvSpPr>
            <a:spLocks noGrp="1"/>
          </p:cNvSpPr>
          <p:nvPr>
            <p:ph idx="1"/>
          </p:nvPr>
        </p:nvSpPr>
        <p:spPr>
          <a:xfrm>
            <a:off x="228600" y="2057400"/>
            <a:ext cx="8915400" cy="4297362"/>
          </a:xfrm>
          <a:solidFill>
            <a:srgbClr val="FFFFCC"/>
          </a:solidFill>
          <a:ln w="38100">
            <a:solidFill>
              <a:srgbClr val="FFC000"/>
            </a:solidFill>
          </a:ln>
        </p:spPr>
        <p:txBody>
          <a:bodyPr/>
          <a:lstStyle/>
          <a:p>
            <a:pPr>
              <a:buFont typeface="Arial" charset="0"/>
              <a:buBlip>
                <a:blip r:embed="rId2"/>
              </a:buBlip>
            </a:pPr>
            <a:r>
              <a:rPr lang="en-US" sz="2800" b="1" dirty="0" smtClean="0">
                <a:solidFill>
                  <a:srgbClr val="C00000"/>
                </a:solidFill>
              </a:rPr>
              <a:t>with no less than the Commissioner of Kaohsiung Bureau of Education delivering his Inspirational Message.</a:t>
            </a:r>
          </a:p>
          <a:p>
            <a:pPr>
              <a:buFont typeface="Arial" charset="0"/>
              <a:buBlip>
                <a:blip r:embed="rId2"/>
              </a:buBlip>
            </a:pPr>
            <a:r>
              <a:rPr lang="en-US" sz="2800" b="1" dirty="0" smtClean="0">
                <a:solidFill>
                  <a:srgbClr val="C00000"/>
                </a:solidFill>
              </a:rPr>
              <a:t>A well presented Itinerary Kit for the GCIC student teachers with complete one month schedules, addresses, road maps of the four schools, transportation facilities, parks, cultural and business centers, dormitory, etc to assist them in their travels and direction.</a:t>
            </a:r>
          </a:p>
          <a:p>
            <a:pPr>
              <a:buNone/>
            </a:pPr>
            <a:endParaRPr lang="en-US" dirty="0" smtClean="0"/>
          </a:p>
        </p:txBody>
      </p:sp>
      <p:sp>
        <p:nvSpPr>
          <p:cNvPr id="4" name="Slide Number Placeholder 3"/>
          <p:cNvSpPr>
            <a:spLocks noGrp="1"/>
          </p:cNvSpPr>
          <p:nvPr>
            <p:ph type="sldNum" sz="quarter" idx="4294967295"/>
          </p:nvPr>
        </p:nvSpPr>
        <p:spPr>
          <a:xfrm>
            <a:off x="8077200" y="5943600"/>
            <a:ext cx="762000" cy="609600"/>
          </a:xfrm>
          <a:prstGeom prst="rect">
            <a:avLst/>
          </a:prstGeom>
        </p:spPr>
        <p:txBody>
          <a:bodyPr/>
          <a:lstStyle/>
          <a:p>
            <a:pPr>
              <a:defRPr/>
            </a:pPr>
            <a:fld id="{A62F2C22-7089-4B39-85DF-9BA6DBE5D237}" type="slidenum">
              <a:rPr lang="en-US"/>
              <a:pPr>
                <a:defRPr/>
              </a:pPr>
              <a:t>13</a:t>
            </a:fld>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59393">
                                            <p:bg/>
                                          </p:spTgt>
                                        </p:tgtEl>
                                        <p:attrNameLst>
                                          <p:attrName>style.visibility</p:attrName>
                                        </p:attrNameLst>
                                      </p:cBhvr>
                                      <p:to>
                                        <p:strVal val="visible"/>
                                      </p:to>
                                    </p:set>
                                    <p:anim calcmode="lin" valueType="num">
                                      <p:cBhvr>
                                        <p:cTn id="11" dur="500" fill="hold"/>
                                        <p:tgtEl>
                                          <p:spTgt spid="59393">
                                            <p:bg/>
                                          </p:spTgt>
                                        </p:tgtEl>
                                        <p:attrNameLst>
                                          <p:attrName>ppt_w</p:attrName>
                                        </p:attrNameLst>
                                      </p:cBhvr>
                                      <p:tavLst>
                                        <p:tav tm="0">
                                          <p:val>
                                            <p:fltVal val="0"/>
                                          </p:val>
                                        </p:tav>
                                        <p:tav tm="100000">
                                          <p:val>
                                            <p:strVal val="#ppt_w"/>
                                          </p:val>
                                        </p:tav>
                                      </p:tavLst>
                                    </p:anim>
                                    <p:anim calcmode="lin" valueType="num">
                                      <p:cBhvr>
                                        <p:cTn id="12" dur="500" fill="hold"/>
                                        <p:tgtEl>
                                          <p:spTgt spid="59393">
                                            <p:bg/>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59393">
                                            <p:txEl>
                                              <p:pRg st="0" end="0"/>
                                            </p:txEl>
                                          </p:spTgt>
                                        </p:tgtEl>
                                        <p:attrNameLst>
                                          <p:attrName>style.visibility</p:attrName>
                                        </p:attrNameLst>
                                      </p:cBhvr>
                                      <p:to>
                                        <p:strVal val="visible"/>
                                      </p:to>
                                    </p:set>
                                    <p:anim calcmode="lin" valueType="num">
                                      <p:cBhvr>
                                        <p:cTn id="17" dur="500" fill="hold"/>
                                        <p:tgtEl>
                                          <p:spTgt spid="5939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939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59393">
                                            <p:txEl>
                                              <p:pRg st="1" end="1"/>
                                            </p:txEl>
                                          </p:spTgt>
                                        </p:tgtEl>
                                        <p:attrNameLst>
                                          <p:attrName>style.visibility</p:attrName>
                                        </p:attrNameLst>
                                      </p:cBhvr>
                                      <p:to>
                                        <p:strVal val="visible"/>
                                      </p:to>
                                    </p:set>
                                    <p:anim calcmode="lin" valueType="num">
                                      <p:cBhvr>
                                        <p:cTn id="23" dur="500" fill="hold"/>
                                        <p:tgtEl>
                                          <p:spTgt spid="59393">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5939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939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138"/>
            <a:ext cx="8229600" cy="3929062"/>
          </a:xfrm>
          <a:solidFill>
            <a:srgbClr val="FFFFCC"/>
          </a:solidFill>
          <a:ln w="38100">
            <a:solidFill>
              <a:schemeClr val="tx1"/>
            </a:solidFill>
          </a:ln>
        </p:spPr>
        <p:txBody>
          <a:bodyPr rtlCol="0">
            <a:normAutofit/>
          </a:bodyPr>
          <a:lstStyle/>
          <a:p>
            <a:pPr marL="569913" indent="-404813" fontAlgn="auto">
              <a:spcAft>
                <a:spcPts val="0"/>
              </a:spcAft>
              <a:buFont typeface="Arial" pitchFamily="34" charset="0"/>
              <a:buBlip>
                <a:blip r:embed="rId2"/>
              </a:buBlip>
              <a:defRPr/>
            </a:pPr>
            <a:r>
              <a:rPr lang="en-US" b="1" dirty="0" smtClean="0">
                <a:solidFill>
                  <a:srgbClr val="009900"/>
                </a:solidFill>
              </a:rPr>
              <a:t>The hospitality of the whole National Kaohsiung Normal University leadership accorded to the Filipinos from Day One to Day Thirty.</a:t>
            </a:r>
          </a:p>
          <a:p>
            <a:pPr marL="569913" indent="-404813" fontAlgn="auto">
              <a:spcAft>
                <a:spcPts val="0"/>
              </a:spcAft>
              <a:buFont typeface="Arial" pitchFamily="34" charset="0"/>
              <a:buBlip>
                <a:blip r:embed="rId2"/>
              </a:buBlip>
              <a:defRPr/>
            </a:pPr>
            <a:r>
              <a:rPr lang="en-US" b="1" dirty="0" smtClean="0">
                <a:solidFill>
                  <a:srgbClr val="009900"/>
                </a:solidFill>
              </a:rPr>
              <a:t>The sumptuous food served during Day One.</a:t>
            </a:r>
          </a:p>
          <a:p>
            <a:pPr marL="569913" indent="-404813" fontAlgn="auto">
              <a:spcAft>
                <a:spcPts val="0"/>
              </a:spcAft>
              <a:buFont typeface="Arial" pitchFamily="34" charset="0"/>
              <a:buBlip>
                <a:blip r:embed="rId2"/>
              </a:buBlip>
              <a:defRPr/>
            </a:pPr>
            <a:r>
              <a:rPr lang="en-US" b="1" dirty="0" smtClean="0">
                <a:solidFill>
                  <a:srgbClr val="009900"/>
                </a:solidFill>
              </a:rPr>
              <a:t>The school heads, cooperating mentors gave a local orientation program to the assigned student teachers on Day One.</a:t>
            </a:r>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pPr>
              <a:defRPr/>
            </a:pPr>
            <a:fld id="{FF136728-E482-44CE-80FC-135AF7D84E9F}" type="slidenum">
              <a:rPr lang="en-US"/>
              <a:pPr>
                <a:defRPr/>
              </a:pPr>
              <a:t>14</a:t>
            </a:fld>
            <a:endParaRPr lang="en-US"/>
          </a:p>
        </p:txBody>
      </p:sp>
      <p:sp>
        <p:nvSpPr>
          <p:cNvPr id="5" name="Title 1"/>
          <p:cNvSpPr txBox="1">
            <a:spLocks/>
          </p:cNvSpPr>
          <p:nvPr/>
        </p:nvSpPr>
        <p:spPr>
          <a:xfrm>
            <a:off x="2362200" y="304800"/>
            <a:ext cx="4495800" cy="914400"/>
          </a:xfrm>
          <a:prstGeom prst="rect">
            <a:avLst/>
          </a:prstGeom>
          <a:gradFill flip="none" rotWithShape="1">
            <a:gsLst>
              <a:gs pos="37000">
                <a:srgbClr val="FFFF00"/>
              </a:gs>
              <a:gs pos="53000">
                <a:srgbClr val="FFC000"/>
              </a:gs>
              <a:gs pos="74000">
                <a:srgbClr val="CCFFFF"/>
              </a:gs>
              <a:gs pos="63000">
                <a:srgbClr val="CCFFCC">
                  <a:alpha val="69000"/>
                </a:srgbClr>
              </a:gs>
              <a:gs pos="43000">
                <a:srgbClr val="FFFFCC">
                  <a:alpha val="92000"/>
                </a:srgbClr>
              </a:gs>
              <a:gs pos="1000">
                <a:srgbClr val="CCFFCC"/>
              </a:gs>
              <a:gs pos="94000">
                <a:srgbClr val="FFFFCC">
                  <a:alpha val="78000"/>
                </a:srgbClr>
              </a:gs>
              <a:gs pos="100000">
                <a:srgbClr val="FFFF00"/>
              </a:gs>
            </a:gsLst>
            <a:path path="circle">
              <a:fillToRect l="100000" b="100000"/>
            </a:path>
            <a:tileRect t="-100000" r="-100000"/>
          </a:gradFill>
          <a:ln w="55000" cap="flat" cmpd="thickThin" algn="ctr">
            <a:solidFill>
              <a:schemeClr val="accent5"/>
            </a:solidFill>
            <a:prstDash val="solid"/>
          </a:ln>
        </p:spPr>
        <p:style>
          <a:lnRef idx="2">
            <a:schemeClr val="accent3"/>
          </a:lnRef>
          <a:fillRef idx="1">
            <a:schemeClr val="lt1"/>
          </a:fillRef>
          <a:effectRef idx="0">
            <a:schemeClr val="accent3"/>
          </a:effectRef>
          <a:fontRef idx="minor">
            <a:schemeClr val="dk1"/>
          </a:fontRef>
        </p:style>
        <p:txBody>
          <a:bodyPr anchor="b">
            <a:scene3d>
              <a:camera prst="orthographicFront"/>
              <a:lightRig rig="soft" dir="t"/>
            </a:scene3d>
            <a:sp3d prstMaterial="softEdge">
              <a:bevelT w="25400" h="25400"/>
            </a:sp3d>
          </a:bodyPr>
          <a:lstStyle/>
          <a:p>
            <a:pPr algn="ctr" fontAlgn="auto">
              <a:spcAft>
                <a:spcPts val="0"/>
              </a:spcAft>
              <a:defRPr/>
            </a:pPr>
            <a:r>
              <a:rPr lang="en-US" sz="4800" b="1" dirty="0"/>
              <a:t>Big Tarpaulin</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down)">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p:cNvSpPr>
            <a:spLocks noGrp="1"/>
          </p:cNvSpPr>
          <p:nvPr>
            <p:ph type="title"/>
          </p:nvPr>
        </p:nvSpPr>
        <p:spPr/>
        <p:txBody>
          <a:bodyPr/>
          <a:lstStyle/>
          <a:p>
            <a:endParaRPr lang="en-US" smtClean="0"/>
          </a:p>
        </p:txBody>
      </p:sp>
      <p:sp>
        <p:nvSpPr>
          <p:cNvPr id="26625" name="Content Placeholder 2"/>
          <p:cNvSpPr>
            <a:spLocks noGrp="1"/>
          </p:cNvSpPr>
          <p:nvPr>
            <p:ph idx="1"/>
          </p:nvPr>
        </p:nvSpPr>
        <p:spPr/>
        <p:txBody>
          <a:bodyPr/>
          <a:lstStyle/>
          <a:p>
            <a:endParaRPr lang="en-US" smtClean="0"/>
          </a:p>
        </p:txBody>
      </p:sp>
      <p:sp>
        <p:nvSpPr>
          <p:cNvPr id="5" name="Slide Number Placeholder 4"/>
          <p:cNvSpPr>
            <a:spLocks noGrp="1"/>
          </p:cNvSpPr>
          <p:nvPr>
            <p:ph type="sldNum" sz="quarter" idx="12"/>
          </p:nvPr>
        </p:nvSpPr>
        <p:spPr/>
        <p:txBody>
          <a:bodyPr/>
          <a:lstStyle/>
          <a:p>
            <a:pPr>
              <a:defRPr/>
            </a:pPr>
            <a:fld id="{1363A9F5-4998-4DA6-A5C2-3B4BFF0BCF0D}" type="slidenum">
              <a:rPr lang="en-US"/>
              <a:pPr>
                <a:defRPr/>
              </a:pPr>
              <a:t>15</a:t>
            </a:fld>
            <a:endParaRPr lang="en-US"/>
          </a:p>
        </p:txBody>
      </p:sp>
      <p:pic>
        <p:nvPicPr>
          <p:cNvPr id="103426" name="Picture 2"/>
          <p:cNvPicPr>
            <a:picLocks noChangeAspect="1" noChangeArrowheads="1"/>
          </p:cNvPicPr>
          <p:nvPr/>
        </p:nvPicPr>
        <p:blipFill>
          <a:blip r:embed="rId2" cstate="print"/>
          <a:srcRect/>
          <a:stretch>
            <a:fillRect/>
          </a:stretch>
        </p:blipFill>
        <p:spPr bwMode="auto">
          <a:xfrm>
            <a:off x="412283" y="228600"/>
            <a:ext cx="8198317" cy="6157434"/>
          </a:xfrm>
          <a:prstGeom prst="rect">
            <a:avLst/>
          </a:prstGeom>
          <a:solidFill>
            <a:srgbClr val="FFFFFF">
              <a:shade val="85000"/>
            </a:srgbClr>
          </a:solidFill>
          <a:ln w="190500" cap="sq">
            <a:solidFill>
              <a:schemeClr val="accent3">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1"/>
          <p:cNvSpPr>
            <a:spLocks noGrp="1"/>
          </p:cNvSpPr>
          <p:nvPr>
            <p:ph type="title"/>
          </p:nvPr>
        </p:nvSpPr>
        <p:spPr/>
        <p:txBody>
          <a:bodyPr/>
          <a:lstStyle/>
          <a:p>
            <a:endParaRPr lang="en-US" smtClean="0"/>
          </a:p>
        </p:txBody>
      </p:sp>
      <p:sp>
        <p:nvSpPr>
          <p:cNvPr id="27649" name="Content Placeholder 2"/>
          <p:cNvSpPr>
            <a:spLocks noGrp="1"/>
          </p:cNvSpPr>
          <p:nvPr>
            <p:ph idx="1"/>
          </p:nvPr>
        </p:nvSpPr>
        <p:spPr/>
        <p:txBody>
          <a:bodyPr/>
          <a:lstStyle/>
          <a:p>
            <a:endParaRPr lang="en-US" smtClean="0"/>
          </a:p>
        </p:txBody>
      </p:sp>
      <p:sp>
        <p:nvSpPr>
          <p:cNvPr id="5" name="Slide Number Placeholder 4"/>
          <p:cNvSpPr>
            <a:spLocks noGrp="1"/>
          </p:cNvSpPr>
          <p:nvPr>
            <p:ph type="sldNum" sz="quarter" idx="12"/>
          </p:nvPr>
        </p:nvSpPr>
        <p:spPr/>
        <p:txBody>
          <a:bodyPr/>
          <a:lstStyle/>
          <a:p>
            <a:pPr>
              <a:defRPr/>
            </a:pPr>
            <a:fld id="{95F7547F-E2A9-49E8-BE1E-46D657E3DA6A}" type="slidenum">
              <a:rPr lang="en-US"/>
              <a:pPr>
                <a:defRPr/>
              </a:pPr>
              <a:t>16</a:t>
            </a:fld>
            <a:endParaRPr lang="en-US"/>
          </a:p>
        </p:txBody>
      </p:sp>
      <p:pic>
        <p:nvPicPr>
          <p:cNvPr id="104450" name="Picture 2"/>
          <p:cNvPicPr>
            <a:picLocks noChangeAspect="1" noChangeArrowheads="1"/>
          </p:cNvPicPr>
          <p:nvPr/>
        </p:nvPicPr>
        <p:blipFill>
          <a:blip r:embed="rId2" cstate="print"/>
          <a:srcRect/>
          <a:stretch>
            <a:fillRect/>
          </a:stretch>
        </p:blipFill>
        <p:spPr bwMode="auto">
          <a:xfrm>
            <a:off x="762000" y="304800"/>
            <a:ext cx="7772400" cy="574182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endParaRPr lang="en-US" smtClean="0"/>
          </a:p>
        </p:txBody>
      </p:sp>
      <p:sp>
        <p:nvSpPr>
          <p:cNvPr id="28673" name="Content Placeholder 2"/>
          <p:cNvSpPr>
            <a:spLocks noGrp="1"/>
          </p:cNvSpPr>
          <p:nvPr>
            <p:ph idx="1"/>
          </p:nvPr>
        </p:nvSpPr>
        <p:spPr/>
        <p:txBody>
          <a:bodyPr/>
          <a:lstStyle/>
          <a:p>
            <a:endParaRPr lang="en-US" smtClean="0"/>
          </a:p>
        </p:txBody>
      </p:sp>
      <p:sp>
        <p:nvSpPr>
          <p:cNvPr id="5" name="Slide Number Placeholder 4"/>
          <p:cNvSpPr>
            <a:spLocks noGrp="1"/>
          </p:cNvSpPr>
          <p:nvPr>
            <p:ph type="sldNum" sz="quarter" idx="12"/>
          </p:nvPr>
        </p:nvSpPr>
        <p:spPr/>
        <p:txBody>
          <a:bodyPr/>
          <a:lstStyle/>
          <a:p>
            <a:pPr>
              <a:defRPr/>
            </a:pPr>
            <a:fld id="{381F7ED7-ACAE-4883-A0DF-15AE62123D37}" type="slidenum">
              <a:rPr lang="en-US"/>
              <a:pPr>
                <a:defRPr/>
              </a:pPr>
              <a:t>17</a:t>
            </a:fld>
            <a:endParaRPr lang="en-US"/>
          </a:p>
        </p:txBody>
      </p:sp>
      <p:pic>
        <p:nvPicPr>
          <p:cNvPr id="105474" name="Picture 2"/>
          <p:cNvPicPr>
            <a:picLocks noChangeAspect="1" noChangeArrowheads="1"/>
          </p:cNvPicPr>
          <p:nvPr/>
        </p:nvPicPr>
        <p:blipFill>
          <a:blip r:embed="rId2" cstate="print"/>
          <a:srcRect/>
          <a:stretch>
            <a:fillRect/>
          </a:stretch>
        </p:blipFill>
        <p:spPr bwMode="auto">
          <a:xfrm>
            <a:off x="457200" y="152400"/>
            <a:ext cx="8229600" cy="5943600"/>
          </a:xfrm>
          <a:prstGeom prst="rect">
            <a:avLst/>
          </a:prstGeom>
          <a:solidFill>
            <a:srgbClr val="FFFFFF">
              <a:shade val="85000"/>
            </a:srgbClr>
          </a:solidFill>
          <a:ln w="57150" cap="rnd">
            <a:solidFill>
              <a:srgbClr val="CC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p:cNvSpPr>
            <a:spLocks noGrp="1"/>
          </p:cNvSpPr>
          <p:nvPr>
            <p:ph type="title"/>
          </p:nvPr>
        </p:nvSpPr>
        <p:spPr/>
        <p:txBody>
          <a:bodyPr/>
          <a:lstStyle/>
          <a:p>
            <a:endParaRPr lang="en-US" smtClean="0"/>
          </a:p>
        </p:txBody>
      </p:sp>
      <p:sp>
        <p:nvSpPr>
          <p:cNvPr id="29697" name="Content Placeholder 2"/>
          <p:cNvSpPr>
            <a:spLocks noGrp="1"/>
          </p:cNvSpPr>
          <p:nvPr>
            <p:ph idx="1"/>
          </p:nvPr>
        </p:nvSpPr>
        <p:spPr/>
        <p:txBody>
          <a:bodyPr/>
          <a:lstStyle/>
          <a:p>
            <a:endParaRPr lang="en-US" smtClean="0"/>
          </a:p>
        </p:txBody>
      </p:sp>
      <p:sp>
        <p:nvSpPr>
          <p:cNvPr id="5" name="Slide Number Placeholder 4"/>
          <p:cNvSpPr>
            <a:spLocks noGrp="1"/>
          </p:cNvSpPr>
          <p:nvPr>
            <p:ph type="sldNum" sz="quarter" idx="12"/>
          </p:nvPr>
        </p:nvSpPr>
        <p:spPr/>
        <p:txBody>
          <a:bodyPr/>
          <a:lstStyle/>
          <a:p>
            <a:pPr>
              <a:defRPr/>
            </a:pPr>
            <a:fld id="{CC85CBA9-86C3-489C-ACF5-C04E63F2FD90}" type="slidenum">
              <a:rPr lang="en-US"/>
              <a:pPr>
                <a:defRPr/>
              </a:pPr>
              <a:t>18</a:t>
            </a:fld>
            <a:endParaRPr lang="en-US"/>
          </a:p>
        </p:txBody>
      </p:sp>
      <p:pic>
        <p:nvPicPr>
          <p:cNvPr id="106498" name="Picture 2"/>
          <p:cNvPicPr>
            <a:picLocks noChangeAspect="1" noChangeArrowheads="1"/>
          </p:cNvPicPr>
          <p:nvPr/>
        </p:nvPicPr>
        <p:blipFill>
          <a:blip r:embed="rId2" cstate="print"/>
          <a:srcRect/>
          <a:stretch>
            <a:fillRect/>
          </a:stretch>
        </p:blipFill>
        <p:spPr bwMode="auto">
          <a:xfrm>
            <a:off x="331461" y="457200"/>
            <a:ext cx="8431539" cy="5791200"/>
          </a:xfrm>
          <a:prstGeom prst="rect">
            <a:avLst/>
          </a:prstGeom>
          <a:solidFill>
            <a:srgbClr val="FFFFFF">
              <a:shade val="85000"/>
            </a:srgbClr>
          </a:solidFill>
          <a:ln w="57150" cap="sq">
            <a:solidFill>
              <a:srgbClr val="3366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ln w="38100">
            <a:solidFill>
              <a:srgbClr val="FF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rtlCol="0" anchor="t">
            <a:normAutofit fontScale="90000"/>
            <a:scene3d>
              <a:camera prst="orthographicFront"/>
              <a:lightRig rig="soft" dir="t"/>
            </a:scene3d>
            <a:sp3d prstMaterial="softEdge">
              <a:bevelT w="25400" h="25400"/>
            </a:sp3d>
          </a:bodyPr>
          <a:lstStyle/>
          <a:p>
            <a:pPr fontAlgn="auto">
              <a:spcAft>
                <a:spcPts val="0"/>
              </a:spcAft>
              <a:defRPr/>
            </a:pPr>
            <a:r>
              <a:rPr lang="en-US" b="1" dirty="0" smtClean="0">
                <a:solidFill>
                  <a:schemeClr val="tx2"/>
                </a:solidFill>
              </a:rPr>
              <a:t>Stages of Planning  </a:t>
            </a:r>
            <a:r>
              <a:rPr lang="en-US" dirty="0">
                <a:solidFill>
                  <a:schemeClr val="tx2"/>
                </a:solidFill>
              </a:rPr>
              <a:t/>
            </a:r>
            <a:br>
              <a:rPr lang="en-US" dirty="0">
                <a:solidFill>
                  <a:schemeClr val="tx2"/>
                </a:solidFill>
              </a:rPr>
            </a:br>
            <a:endParaRPr lang="en-US" dirty="0">
              <a:solidFill>
                <a:schemeClr val="tx2"/>
              </a:solidFill>
            </a:endParaRPr>
          </a:p>
        </p:txBody>
      </p:sp>
      <p:sp>
        <p:nvSpPr>
          <p:cNvPr id="3" name="Content Placeholder 2"/>
          <p:cNvSpPr>
            <a:spLocks noGrp="1"/>
          </p:cNvSpPr>
          <p:nvPr>
            <p:ph idx="1"/>
          </p:nvPr>
        </p:nvSpPr>
        <p:spPr>
          <a:xfrm>
            <a:off x="457200" y="1143000"/>
            <a:ext cx="8229600" cy="5486400"/>
          </a:xfrm>
        </p:spPr>
        <p:style>
          <a:lnRef idx="2">
            <a:schemeClr val="accent1"/>
          </a:lnRef>
          <a:fillRef idx="1">
            <a:schemeClr val="lt1"/>
          </a:fillRef>
          <a:effectRef idx="0">
            <a:schemeClr val="accent1"/>
          </a:effectRef>
          <a:fontRef idx="minor">
            <a:schemeClr val="dk1"/>
          </a:fontRef>
        </p:style>
        <p:txBody>
          <a:bodyPr rtlCol="0">
            <a:normAutofit/>
          </a:bodyPr>
          <a:lstStyle/>
          <a:p>
            <a:pPr fontAlgn="auto">
              <a:spcAft>
                <a:spcPts val="0"/>
              </a:spcAft>
              <a:buFont typeface="Arial" pitchFamily="34" charset="0"/>
              <a:buChar char="•"/>
              <a:defRPr/>
            </a:pPr>
            <a:r>
              <a:rPr lang="en-US" sz="2800" b="1" u="sng" dirty="0"/>
              <a:t>May 28-29 ,2009  </a:t>
            </a:r>
            <a:r>
              <a:rPr lang="en-US" sz="2800" b="1" u="sng" dirty="0" smtClean="0"/>
              <a:t>Conceptualization Stage </a:t>
            </a:r>
          </a:p>
          <a:p>
            <a:pPr fontAlgn="auto">
              <a:spcAft>
                <a:spcPts val="0"/>
              </a:spcAft>
              <a:buFont typeface="Arial" pitchFamily="34" charset="0"/>
              <a:buChar char="•"/>
              <a:defRPr/>
            </a:pPr>
            <a:r>
              <a:rPr lang="en-US" sz="2800" b="1" dirty="0" smtClean="0">
                <a:solidFill>
                  <a:srgbClr val="336600"/>
                </a:solidFill>
              </a:rPr>
              <a:t>World </a:t>
            </a:r>
            <a:r>
              <a:rPr lang="en-US" sz="2800" b="1" dirty="0">
                <a:solidFill>
                  <a:srgbClr val="336600"/>
                </a:solidFill>
              </a:rPr>
              <a:t>Council for Curriculum and Instruction International Executive Board Meeting  in Puerto </a:t>
            </a:r>
            <a:r>
              <a:rPr lang="en-US" sz="2800" b="1" dirty="0" err="1" smtClean="0">
                <a:solidFill>
                  <a:srgbClr val="336600"/>
                </a:solidFill>
              </a:rPr>
              <a:t>Princessa</a:t>
            </a:r>
            <a:r>
              <a:rPr lang="en-US" sz="2800" b="1" dirty="0" smtClean="0">
                <a:solidFill>
                  <a:srgbClr val="336600"/>
                </a:solidFill>
              </a:rPr>
              <a:t> </a:t>
            </a:r>
            <a:r>
              <a:rPr lang="en-US" sz="2800" b="1" dirty="0">
                <a:solidFill>
                  <a:srgbClr val="336600"/>
                </a:solidFill>
              </a:rPr>
              <a:t>City, </a:t>
            </a:r>
            <a:r>
              <a:rPr lang="en-US" sz="2800" b="1" dirty="0" smtClean="0">
                <a:solidFill>
                  <a:srgbClr val="336600"/>
                </a:solidFill>
              </a:rPr>
              <a:t>Palawan ,Philippines </a:t>
            </a:r>
            <a:r>
              <a:rPr lang="en-US" sz="2800" b="1" dirty="0">
                <a:solidFill>
                  <a:srgbClr val="336600"/>
                </a:solidFill>
              </a:rPr>
              <a:t>where the possible partnership between Global City Innovative College of Taguig City, Philippines  and the National Kaohsiung Normal University in Kaohsiung, Taiwan  was approved in Principle.</a:t>
            </a:r>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EFE637DD-6DC6-4F3E-8AB0-1685FDBB9515}" type="slidenum">
              <a:rPr lang="en-US"/>
              <a:pPr>
                <a:defRPr/>
              </a:pPr>
              <a:t>19</a:t>
            </a:fld>
            <a:endParaRPr lang="en-US" dirty="0"/>
          </a:p>
        </p:txBody>
      </p:sp>
      <p:pic>
        <p:nvPicPr>
          <p:cNvPr id="30724" name="Picture 2"/>
          <p:cNvPicPr>
            <a:picLocks noChangeAspect="1" noChangeArrowheads="1"/>
          </p:cNvPicPr>
          <p:nvPr/>
        </p:nvPicPr>
        <p:blipFill>
          <a:blip r:embed="rId2" cstate="print"/>
          <a:srcRect/>
          <a:stretch>
            <a:fillRect/>
          </a:stretch>
        </p:blipFill>
        <p:spPr bwMode="auto">
          <a:xfrm>
            <a:off x="6096000" y="4495800"/>
            <a:ext cx="2144472" cy="213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ppt_w</p:attrName>
                                        </p:attrNameLst>
                                      </p:cBhvr>
                                      <p:tavLst>
                                        <p:tav tm="0">
                                          <p:val>
                                            <p:fltVal val="0"/>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C54883FC-351D-4D86-8BBF-8FB330619A5F}" type="slidenum">
              <a:rPr lang="en-US"/>
              <a:pPr>
                <a:defRPr/>
              </a:pPr>
              <a:t>2</a:t>
            </a:fld>
            <a:endParaRPr lang="en-US"/>
          </a:p>
        </p:txBody>
      </p:sp>
      <p:pic>
        <p:nvPicPr>
          <p:cNvPr id="101378" name="Picture 2"/>
          <p:cNvPicPr>
            <a:picLocks noChangeAspect="1" noChangeArrowheads="1"/>
          </p:cNvPicPr>
          <p:nvPr/>
        </p:nvPicPr>
        <p:blipFill>
          <a:blip r:embed="rId2" cstate="print"/>
          <a:srcRect/>
          <a:stretch>
            <a:fillRect/>
          </a:stretch>
        </p:blipFill>
        <p:spPr bwMode="auto">
          <a:xfrm>
            <a:off x="381000" y="290513"/>
            <a:ext cx="8534400" cy="52959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p:cNvSpPr>
            <a:spLocks noGrp="1"/>
          </p:cNvSpPr>
          <p:nvPr>
            <p:ph idx="1"/>
          </p:nvPr>
        </p:nvSpPr>
        <p:spPr>
          <a:xfrm>
            <a:off x="1828800" y="1676400"/>
            <a:ext cx="7086600" cy="4724400"/>
          </a:xfrm>
        </p:spPr>
        <p:txBody>
          <a:bodyPr/>
          <a:lstStyle/>
          <a:p>
            <a:r>
              <a:rPr lang="en-US" sz="3200" b="1" u="sng" dirty="0" smtClean="0"/>
              <a:t>March  15, 2010      </a:t>
            </a:r>
          </a:p>
          <a:p>
            <a:r>
              <a:rPr lang="en-US" sz="3200" b="1" dirty="0" smtClean="0">
                <a:solidFill>
                  <a:srgbClr val="C00000"/>
                </a:solidFill>
              </a:rPr>
              <a:t>Dr. Teresita P. Pedrajas, School of Education, Global City Innovative College on the Philippines reminded Dr. Vincent </a:t>
            </a:r>
            <a:r>
              <a:rPr lang="en-US" sz="3200" b="1" dirty="0" err="1" smtClean="0">
                <a:solidFill>
                  <a:srgbClr val="C00000"/>
                </a:solidFill>
              </a:rPr>
              <a:t>Shieh</a:t>
            </a:r>
            <a:r>
              <a:rPr lang="en-US" sz="3200" b="1" dirty="0" smtClean="0">
                <a:solidFill>
                  <a:srgbClr val="C00000"/>
                </a:solidFill>
              </a:rPr>
              <a:t> of National Kaohsiung Normal University about the possible partnership for forming future global educators.</a:t>
            </a:r>
          </a:p>
          <a:p>
            <a:endParaRPr lang="en-US" dirty="0" smtClean="0"/>
          </a:p>
        </p:txBody>
      </p:sp>
      <p:sp>
        <p:nvSpPr>
          <p:cNvPr id="4" name="Slide Number Placeholder 3"/>
          <p:cNvSpPr>
            <a:spLocks noGrp="1"/>
          </p:cNvSpPr>
          <p:nvPr>
            <p:ph type="sldNum" sz="quarter" idx="12"/>
          </p:nvPr>
        </p:nvSpPr>
        <p:spPr/>
        <p:txBody>
          <a:bodyPr/>
          <a:lstStyle/>
          <a:p>
            <a:pPr>
              <a:defRPr/>
            </a:pPr>
            <a:fld id="{BF90E24E-6F82-4B0C-946D-6BB512AD54D7}" type="slidenum">
              <a:rPr lang="en-US"/>
              <a:pPr>
                <a:defRPr/>
              </a:pPr>
              <a:t>20</a:t>
            </a:fld>
            <a:endParaRPr lang="en-US"/>
          </a:p>
        </p:txBody>
      </p:sp>
      <p:pic>
        <p:nvPicPr>
          <p:cNvPr id="6146" name="Picture 2"/>
          <p:cNvPicPr>
            <a:picLocks noChangeAspect="1" noChangeArrowheads="1"/>
          </p:cNvPicPr>
          <p:nvPr/>
        </p:nvPicPr>
        <p:blipFill>
          <a:blip r:embed="rId2" cstate="print"/>
          <a:srcRect/>
          <a:stretch>
            <a:fillRect/>
          </a:stretch>
        </p:blipFill>
        <p:spPr bwMode="auto">
          <a:xfrm>
            <a:off x="7086600" y="5410200"/>
            <a:ext cx="1438275" cy="1218304"/>
          </a:xfrm>
          <a:prstGeom prst="rect">
            <a:avLst/>
          </a:prstGeom>
          <a:ln>
            <a:noFill/>
          </a:ln>
          <a:effectLst>
            <a:outerShdw blurRad="190500" algn="tl" rotWithShape="0">
              <a:srgbClr val="000000">
                <a:alpha val="70000"/>
              </a:srgbClr>
            </a:outerShdw>
          </a:effectLst>
        </p:spPr>
      </p:pic>
      <p:sp>
        <p:nvSpPr>
          <p:cNvPr id="6" name="Title 1"/>
          <p:cNvSpPr>
            <a:spLocks noGrp="1"/>
          </p:cNvSpPr>
          <p:nvPr>
            <p:ph type="title"/>
          </p:nvPr>
        </p:nvSpPr>
        <p:spPr>
          <a:xfrm>
            <a:off x="457200" y="274638"/>
            <a:ext cx="8229600" cy="639762"/>
          </a:xfrm>
          <a:ln w="38100">
            <a:solidFill>
              <a:srgbClr val="FF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rtlCol="0" anchor="t">
            <a:normAutofit fontScale="90000"/>
            <a:scene3d>
              <a:camera prst="orthographicFront"/>
              <a:lightRig rig="soft" dir="t"/>
            </a:scene3d>
            <a:sp3d prstMaterial="softEdge">
              <a:bevelT w="25400" h="25400"/>
            </a:sp3d>
          </a:bodyPr>
          <a:lstStyle/>
          <a:p>
            <a:pPr fontAlgn="auto">
              <a:spcAft>
                <a:spcPts val="0"/>
              </a:spcAft>
              <a:defRPr/>
            </a:pPr>
            <a:r>
              <a:rPr lang="en-US" b="1" dirty="0" smtClean="0">
                <a:solidFill>
                  <a:schemeClr val="tx2"/>
                </a:solidFill>
              </a:rPr>
              <a:t>Stages of Planning  </a:t>
            </a:r>
            <a:r>
              <a:rPr lang="en-US" dirty="0">
                <a:solidFill>
                  <a:schemeClr val="tx2"/>
                </a:solidFill>
              </a:rPr>
              <a:t/>
            </a:r>
            <a:br>
              <a:rPr lang="en-US" dirty="0">
                <a:solidFill>
                  <a:schemeClr val="tx2"/>
                </a:solidFill>
              </a:rPr>
            </a:br>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31745">
                                            <p:txEl>
                                              <p:pRg st="0" end="0"/>
                                            </p:txEl>
                                          </p:spTgt>
                                        </p:tgtEl>
                                        <p:attrNameLst>
                                          <p:attrName>style.visibility</p:attrName>
                                        </p:attrNameLst>
                                      </p:cBhvr>
                                      <p:to>
                                        <p:strVal val="visible"/>
                                      </p:to>
                                    </p:set>
                                    <p:anim calcmode="lin" valueType="num">
                                      <p:cBhvr>
                                        <p:cTn id="14" dur="500" fill="hold"/>
                                        <p:tgtEl>
                                          <p:spTgt spid="3174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174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1745">
                                            <p:txEl>
                                              <p:pRg st="1" end="1"/>
                                            </p:txEl>
                                          </p:spTgt>
                                        </p:tgtEl>
                                        <p:attrNameLst>
                                          <p:attrName>style.visibility</p:attrName>
                                        </p:attrNameLst>
                                      </p:cBhvr>
                                      <p:to>
                                        <p:strVal val="visible"/>
                                      </p:to>
                                    </p:set>
                                    <p:anim calcmode="lin" valueType="num">
                                      <p:cBhvr>
                                        <p:cTn id="20" dur="500" fill="hold"/>
                                        <p:tgtEl>
                                          <p:spTgt spid="31745">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1745">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5" grpId="0" build="p"/>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639762"/>
          </a:xfrm>
          <a:ln w="38100">
            <a:solidFill>
              <a:srgbClr val="FF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rtlCol="0" anchor="t">
            <a:normAutofit fontScale="90000"/>
            <a:scene3d>
              <a:camera prst="orthographicFront"/>
              <a:lightRig rig="soft" dir="t"/>
            </a:scene3d>
            <a:sp3d prstMaterial="softEdge">
              <a:bevelT w="25400" h="25400"/>
            </a:sp3d>
          </a:bodyPr>
          <a:lstStyle/>
          <a:p>
            <a:pPr fontAlgn="auto">
              <a:spcAft>
                <a:spcPts val="0"/>
              </a:spcAft>
              <a:defRPr/>
            </a:pPr>
            <a:r>
              <a:rPr lang="en-US" b="1" dirty="0" smtClean="0">
                <a:solidFill>
                  <a:schemeClr val="tx2"/>
                </a:solidFill>
              </a:rPr>
              <a:t>Stages of Planning  </a:t>
            </a:r>
            <a:r>
              <a:rPr lang="en-US" dirty="0">
                <a:solidFill>
                  <a:schemeClr val="tx2"/>
                </a:solidFill>
              </a:rPr>
              <a:t/>
            </a:r>
            <a:br>
              <a:rPr lang="en-US" dirty="0">
                <a:solidFill>
                  <a:schemeClr val="tx2"/>
                </a:solidFill>
              </a:rPr>
            </a:br>
            <a:endParaRPr lang="en-US" dirty="0">
              <a:solidFill>
                <a:schemeClr val="tx2"/>
              </a:solidFill>
            </a:endParaRPr>
          </a:p>
        </p:txBody>
      </p:sp>
      <p:sp>
        <p:nvSpPr>
          <p:cNvPr id="32769" name="Content Placeholder 2"/>
          <p:cNvSpPr>
            <a:spLocks noGrp="1"/>
          </p:cNvSpPr>
          <p:nvPr>
            <p:ph idx="1"/>
          </p:nvPr>
        </p:nvSpPr>
        <p:spPr>
          <a:xfrm>
            <a:off x="1828800" y="1676400"/>
            <a:ext cx="7315200" cy="5181600"/>
          </a:xfrm>
        </p:spPr>
        <p:txBody>
          <a:bodyPr/>
          <a:lstStyle/>
          <a:p>
            <a:r>
              <a:rPr lang="en-US" sz="3200" b="1" u="sng" dirty="0" smtClean="0"/>
              <a:t>March  20,2010  :Communication with students </a:t>
            </a:r>
          </a:p>
          <a:p>
            <a:r>
              <a:rPr lang="en-US" sz="3200" b="1" dirty="0" smtClean="0">
                <a:solidFill>
                  <a:srgbClr val="C00000"/>
                </a:solidFill>
              </a:rPr>
              <a:t>Dr. Teresita P. Pedrajas mentioned the plan to the GCIC fourth year students for possible student practice teaching program which was positively accepted.</a:t>
            </a:r>
          </a:p>
          <a:p>
            <a:pPr>
              <a:buFont typeface="Arial" charset="0"/>
              <a:buNone/>
            </a:pPr>
            <a:endParaRPr lang="en-US" dirty="0" smtClean="0"/>
          </a:p>
        </p:txBody>
      </p:sp>
      <p:sp>
        <p:nvSpPr>
          <p:cNvPr id="4" name="Slide Number Placeholder 3"/>
          <p:cNvSpPr>
            <a:spLocks noGrp="1"/>
          </p:cNvSpPr>
          <p:nvPr>
            <p:ph type="sldNum" sz="quarter" idx="12"/>
          </p:nvPr>
        </p:nvSpPr>
        <p:spPr/>
        <p:txBody>
          <a:bodyPr/>
          <a:lstStyle/>
          <a:p>
            <a:pPr>
              <a:defRPr/>
            </a:pPr>
            <a:fld id="{DD6F6FCB-1C5C-44A3-A420-D61C486B087B}" type="slidenum">
              <a:rPr lang="en-US"/>
              <a:pPr>
                <a:defRPr/>
              </a:pPr>
              <a:t>21</a:t>
            </a:fld>
            <a:endParaRPr lang="en-US"/>
          </a:p>
        </p:txBody>
      </p:sp>
      <p:pic>
        <p:nvPicPr>
          <p:cNvPr id="32772" name="Picture 2"/>
          <p:cNvPicPr>
            <a:picLocks noChangeAspect="1" noChangeArrowheads="1"/>
          </p:cNvPicPr>
          <p:nvPr/>
        </p:nvPicPr>
        <p:blipFill>
          <a:blip r:embed="rId2" cstate="print"/>
          <a:srcRect/>
          <a:stretch>
            <a:fillRect/>
          </a:stretch>
        </p:blipFill>
        <p:spPr bwMode="auto">
          <a:xfrm>
            <a:off x="7086600" y="4800600"/>
            <a:ext cx="1711294" cy="153261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32769">
                                            <p:txEl>
                                              <p:pRg st="0" end="0"/>
                                            </p:txEl>
                                          </p:spTgt>
                                        </p:tgtEl>
                                        <p:attrNameLst>
                                          <p:attrName>style.visibility</p:attrName>
                                        </p:attrNameLst>
                                      </p:cBhvr>
                                      <p:to>
                                        <p:strVal val="visible"/>
                                      </p:to>
                                    </p:set>
                                    <p:anim calcmode="lin" valueType="num">
                                      <p:cBhvr>
                                        <p:cTn id="14" dur="500" fill="hold"/>
                                        <p:tgtEl>
                                          <p:spTgt spid="3276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276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2769">
                                            <p:txEl>
                                              <p:pRg st="1" end="1"/>
                                            </p:txEl>
                                          </p:spTgt>
                                        </p:tgtEl>
                                        <p:attrNameLst>
                                          <p:attrName>style.visibility</p:attrName>
                                        </p:attrNameLst>
                                      </p:cBhvr>
                                      <p:to>
                                        <p:strVal val="visible"/>
                                      </p:to>
                                    </p:set>
                                    <p:anim calcmode="lin" valueType="num">
                                      <p:cBhvr>
                                        <p:cTn id="20" dur="500" fill="hold"/>
                                        <p:tgtEl>
                                          <p:spTgt spid="32769">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2769">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276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639762"/>
          </a:xfrm>
          <a:ln w="38100">
            <a:solidFill>
              <a:srgbClr val="FF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rtlCol="0" anchor="t">
            <a:normAutofit fontScale="90000"/>
            <a:scene3d>
              <a:camera prst="orthographicFront"/>
              <a:lightRig rig="soft" dir="t"/>
            </a:scene3d>
            <a:sp3d prstMaterial="softEdge">
              <a:bevelT w="25400" h="25400"/>
            </a:sp3d>
          </a:bodyPr>
          <a:lstStyle/>
          <a:p>
            <a:pPr fontAlgn="auto">
              <a:spcAft>
                <a:spcPts val="0"/>
              </a:spcAft>
              <a:defRPr/>
            </a:pPr>
            <a:r>
              <a:rPr lang="en-US" b="1" dirty="0" smtClean="0">
                <a:solidFill>
                  <a:schemeClr val="tx2"/>
                </a:solidFill>
              </a:rPr>
              <a:t>Stages of Planning  </a:t>
            </a:r>
            <a:r>
              <a:rPr lang="en-US" dirty="0">
                <a:solidFill>
                  <a:schemeClr val="tx2"/>
                </a:solidFill>
              </a:rPr>
              <a:t/>
            </a:r>
            <a:br>
              <a:rPr lang="en-US" dirty="0">
                <a:solidFill>
                  <a:schemeClr val="tx2"/>
                </a:solidFill>
              </a:rPr>
            </a:br>
            <a:endParaRPr lang="en-US" dirty="0">
              <a:solidFill>
                <a:schemeClr val="tx2"/>
              </a:solidFill>
            </a:endParaRPr>
          </a:p>
        </p:txBody>
      </p:sp>
      <p:sp>
        <p:nvSpPr>
          <p:cNvPr id="33793" name="Content Placeholder 2"/>
          <p:cNvSpPr>
            <a:spLocks noGrp="1"/>
          </p:cNvSpPr>
          <p:nvPr>
            <p:ph idx="1"/>
          </p:nvPr>
        </p:nvSpPr>
        <p:spPr>
          <a:xfrm>
            <a:off x="1828800" y="1752600"/>
            <a:ext cx="7315200" cy="5105400"/>
          </a:xfrm>
        </p:spPr>
        <p:txBody>
          <a:bodyPr>
            <a:normAutofit fontScale="92500" lnSpcReduction="20000"/>
          </a:bodyPr>
          <a:lstStyle/>
          <a:p>
            <a:r>
              <a:rPr lang="en-US" sz="2600" b="1" u="sng" dirty="0" smtClean="0"/>
              <a:t>March  16, 2010:  Acceptance of Proposal</a:t>
            </a:r>
          </a:p>
          <a:p>
            <a:r>
              <a:rPr lang="en-US" sz="3300" b="1" dirty="0" err="1" smtClean="0">
                <a:solidFill>
                  <a:schemeClr val="accent2">
                    <a:lumMod val="50000"/>
                  </a:schemeClr>
                </a:solidFill>
              </a:rPr>
              <a:t>Dr.Vincent</a:t>
            </a:r>
            <a:r>
              <a:rPr lang="en-US" sz="3300" b="1" dirty="0" smtClean="0">
                <a:solidFill>
                  <a:schemeClr val="accent2">
                    <a:lumMod val="50000"/>
                  </a:schemeClr>
                </a:solidFill>
              </a:rPr>
              <a:t> </a:t>
            </a:r>
            <a:r>
              <a:rPr lang="en-US" sz="3300" b="1" dirty="0" err="1" smtClean="0">
                <a:solidFill>
                  <a:schemeClr val="accent2">
                    <a:lumMod val="50000"/>
                  </a:schemeClr>
                </a:solidFill>
              </a:rPr>
              <a:t>Shieh</a:t>
            </a:r>
            <a:r>
              <a:rPr lang="en-US" sz="3300" b="1" dirty="0" smtClean="0">
                <a:solidFill>
                  <a:schemeClr val="accent2">
                    <a:lumMod val="50000"/>
                  </a:schemeClr>
                </a:solidFill>
              </a:rPr>
              <a:t> , the WCCI International President accepted the partnership and mentioned that a meeting with Dr. </a:t>
            </a:r>
            <a:r>
              <a:rPr lang="en-US" sz="3300" b="1" dirty="0" err="1" smtClean="0">
                <a:solidFill>
                  <a:schemeClr val="accent2">
                    <a:lumMod val="50000"/>
                  </a:schemeClr>
                </a:solidFill>
              </a:rPr>
              <a:t>Der</a:t>
            </a:r>
            <a:r>
              <a:rPr lang="en-US" sz="3300" b="1" dirty="0" smtClean="0">
                <a:solidFill>
                  <a:schemeClr val="accent2">
                    <a:lumMod val="50000"/>
                  </a:schemeClr>
                </a:solidFill>
              </a:rPr>
              <a:t>-Long  Fang, Dean of the College of Education of National Kaohsiung Normal University of Taiwan  will be present during the International Conference for Educators in the University of Pecs, Hungary whom Dr. Pedrajas  could personally discuss the MOA.</a:t>
            </a:r>
          </a:p>
          <a:p>
            <a:endParaRPr lang="en-US" dirty="0" smtClean="0"/>
          </a:p>
        </p:txBody>
      </p:sp>
      <p:sp>
        <p:nvSpPr>
          <p:cNvPr id="4" name="Slide Number Placeholder 3"/>
          <p:cNvSpPr>
            <a:spLocks noGrp="1"/>
          </p:cNvSpPr>
          <p:nvPr>
            <p:ph type="sldNum" sz="quarter" idx="12"/>
          </p:nvPr>
        </p:nvSpPr>
        <p:spPr/>
        <p:txBody>
          <a:bodyPr/>
          <a:lstStyle/>
          <a:p>
            <a:pPr>
              <a:defRPr/>
            </a:pPr>
            <a:fld id="{0F1B35B4-E301-46FA-8F92-C0718A227FD1}" type="slidenum">
              <a:rPr lang="en-US"/>
              <a:pPr>
                <a:defRPr/>
              </a:pPr>
              <a:t>22</a:t>
            </a:fld>
            <a:endParaRPr lang="en-US"/>
          </a:p>
        </p:txBody>
      </p:sp>
      <p:sp>
        <p:nvSpPr>
          <p:cNvPr id="33796" name="Picture 2"/>
          <p:cNvSpPr>
            <a:spLocks noChangeAspect="1" noChangeArrowheads="1"/>
          </p:cNvSpPr>
          <p:nvPr/>
        </p:nvSpPr>
        <p:spPr bwMode="auto">
          <a:xfrm>
            <a:off x="6705600" y="5105400"/>
            <a:ext cx="1689100" cy="1498600"/>
          </a:xfrm>
          <a:prstGeom prst="rect">
            <a:avLst/>
          </a:prstGeom>
          <a:noFill/>
          <a:ln w="9525">
            <a:no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33793">
                                            <p:txEl>
                                              <p:pRg st="0" end="0"/>
                                            </p:txEl>
                                          </p:spTgt>
                                        </p:tgtEl>
                                        <p:attrNameLst>
                                          <p:attrName>style.visibility</p:attrName>
                                        </p:attrNameLst>
                                      </p:cBhvr>
                                      <p:to>
                                        <p:strVal val="visible"/>
                                      </p:to>
                                    </p:set>
                                    <p:anim calcmode="lin" valueType="num">
                                      <p:cBhvr>
                                        <p:cTn id="14" dur="500" fill="hold"/>
                                        <p:tgtEl>
                                          <p:spTgt spid="3379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379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3793">
                                            <p:txEl>
                                              <p:pRg st="1" end="1"/>
                                            </p:txEl>
                                          </p:spTgt>
                                        </p:tgtEl>
                                        <p:attrNameLst>
                                          <p:attrName>style.visibility</p:attrName>
                                        </p:attrNameLst>
                                      </p:cBhvr>
                                      <p:to>
                                        <p:strVal val="visible"/>
                                      </p:to>
                                    </p:set>
                                    <p:anim calcmode="lin" valueType="num">
                                      <p:cBhvr>
                                        <p:cTn id="20" dur="500" fill="hold"/>
                                        <p:tgtEl>
                                          <p:spTgt spid="3379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379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379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639762"/>
          </a:xfrm>
          <a:ln w="38100">
            <a:solidFill>
              <a:srgbClr val="FF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rtlCol="0" anchor="t">
            <a:normAutofit fontScale="90000"/>
            <a:scene3d>
              <a:camera prst="orthographicFront"/>
              <a:lightRig rig="soft" dir="t"/>
            </a:scene3d>
            <a:sp3d prstMaterial="softEdge">
              <a:bevelT w="25400" h="25400"/>
            </a:sp3d>
          </a:bodyPr>
          <a:lstStyle/>
          <a:p>
            <a:pPr fontAlgn="auto">
              <a:spcAft>
                <a:spcPts val="0"/>
              </a:spcAft>
              <a:defRPr/>
            </a:pPr>
            <a:r>
              <a:rPr lang="en-US" b="1" dirty="0" smtClean="0">
                <a:solidFill>
                  <a:schemeClr val="tx2"/>
                </a:solidFill>
              </a:rPr>
              <a:t>Stages of Planning  </a:t>
            </a:r>
            <a:r>
              <a:rPr lang="en-US" dirty="0">
                <a:solidFill>
                  <a:schemeClr val="tx2"/>
                </a:solidFill>
              </a:rPr>
              <a:t/>
            </a:r>
            <a:br>
              <a:rPr lang="en-US" dirty="0">
                <a:solidFill>
                  <a:schemeClr val="tx2"/>
                </a:solidFill>
              </a:rPr>
            </a:br>
            <a:endParaRPr lang="en-US" dirty="0">
              <a:solidFill>
                <a:schemeClr val="tx2"/>
              </a:solidFill>
            </a:endParaRPr>
          </a:p>
        </p:txBody>
      </p:sp>
      <p:sp>
        <p:nvSpPr>
          <p:cNvPr id="34817" name="Content Placeholder 2"/>
          <p:cNvSpPr>
            <a:spLocks noGrp="1"/>
          </p:cNvSpPr>
          <p:nvPr>
            <p:ph idx="1"/>
          </p:nvPr>
        </p:nvSpPr>
        <p:spPr>
          <a:xfrm>
            <a:off x="1828800" y="1676400"/>
            <a:ext cx="7086600" cy="5181600"/>
          </a:xfrm>
        </p:spPr>
        <p:txBody>
          <a:bodyPr/>
          <a:lstStyle/>
          <a:p>
            <a:r>
              <a:rPr lang="en-US" sz="3200" b="1" u="sng" dirty="0" smtClean="0"/>
              <a:t>May  3,2010 </a:t>
            </a:r>
          </a:p>
          <a:p>
            <a:r>
              <a:rPr lang="en-US" sz="3200" b="1" dirty="0" smtClean="0">
                <a:solidFill>
                  <a:srgbClr val="C00000"/>
                </a:solidFill>
              </a:rPr>
              <a:t>Dr. Teresita P. Pedrajas reiterated to the WCCI Executive Board and the International Secretariat about this partnership which was overwhelmingly endorsed.  </a:t>
            </a:r>
          </a:p>
          <a:p>
            <a:endParaRPr lang="en-US" dirty="0" smtClean="0"/>
          </a:p>
        </p:txBody>
      </p:sp>
      <p:sp>
        <p:nvSpPr>
          <p:cNvPr id="4" name="Slide Number Placeholder 3"/>
          <p:cNvSpPr>
            <a:spLocks noGrp="1"/>
          </p:cNvSpPr>
          <p:nvPr>
            <p:ph type="sldNum" sz="quarter" idx="12"/>
          </p:nvPr>
        </p:nvSpPr>
        <p:spPr/>
        <p:txBody>
          <a:bodyPr/>
          <a:lstStyle/>
          <a:p>
            <a:pPr>
              <a:defRPr/>
            </a:pPr>
            <a:fld id="{61A0D3E8-D5CD-44E9-840A-B60C639B9975}" type="slidenum">
              <a:rPr lang="en-US"/>
              <a:pPr>
                <a:defRPr/>
              </a:pPr>
              <a:t>23</a:t>
            </a:fld>
            <a:endParaRPr lang="en-US"/>
          </a:p>
        </p:txBody>
      </p:sp>
      <p:pic>
        <p:nvPicPr>
          <p:cNvPr id="34820" name="Picture 2" descr="D:\Temporary Internet Files\Content.IE5\EAF2AXSK\MC900439859[1].wmf"/>
          <p:cNvPicPr>
            <a:picLocks noChangeAspect="1" noChangeArrowheads="1"/>
          </p:cNvPicPr>
          <p:nvPr/>
        </p:nvPicPr>
        <p:blipFill>
          <a:blip r:embed="rId2" cstate="print"/>
          <a:srcRect/>
          <a:stretch>
            <a:fillRect/>
          </a:stretch>
        </p:blipFill>
        <p:spPr bwMode="auto">
          <a:xfrm>
            <a:off x="6934200" y="5105400"/>
            <a:ext cx="1828800" cy="1377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34817">
                                            <p:txEl>
                                              <p:pRg st="0" end="0"/>
                                            </p:txEl>
                                          </p:spTgt>
                                        </p:tgtEl>
                                        <p:attrNameLst>
                                          <p:attrName>style.visibility</p:attrName>
                                        </p:attrNameLst>
                                      </p:cBhvr>
                                      <p:to>
                                        <p:strVal val="visible"/>
                                      </p:to>
                                    </p:set>
                                    <p:anim calcmode="lin" valueType="num">
                                      <p:cBhvr>
                                        <p:cTn id="14" dur="500" fill="hold"/>
                                        <p:tgtEl>
                                          <p:spTgt spid="348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481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4817">
                                            <p:txEl>
                                              <p:pRg st="1" end="1"/>
                                            </p:txEl>
                                          </p:spTgt>
                                        </p:tgtEl>
                                        <p:attrNameLst>
                                          <p:attrName>style.visibility</p:attrName>
                                        </p:attrNameLst>
                                      </p:cBhvr>
                                      <p:to>
                                        <p:strVal val="visible"/>
                                      </p:to>
                                    </p:set>
                                    <p:anim calcmode="lin" valueType="num">
                                      <p:cBhvr>
                                        <p:cTn id="20" dur="500" fill="hold"/>
                                        <p:tgtEl>
                                          <p:spTgt spid="34817">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4817">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481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639762"/>
          </a:xfrm>
          <a:ln w="38100">
            <a:solidFill>
              <a:srgbClr val="FF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rtlCol="0" anchor="t">
            <a:normAutofit fontScale="90000"/>
            <a:scene3d>
              <a:camera prst="orthographicFront"/>
              <a:lightRig rig="soft" dir="t"/>
            </a:scene3d>
            <a:sp3d prstMaterial="softEdge">
              <a:bevelT w="25400" h="25400"/>
            </a:sp3d>
          </a:bodyPr>
          <a:lstStyle/>
          <a:p>
            <a:pPr fontAlgn="auto">
              <a:spcAft>
                <a:spcPts val="0"/>
              </a:spcAft>
              <a:defRPr/>
            </a:pPr>
            <a:r>
              <a:rPr lang="en-US" b="1" dirty="0" smtClean="0">
                <a:solidFill>
                  <a:schemeClr val="tx2"/>
                </a:solidFill>
              </a:rPr>
              <a:t>Stages of Planning  </a:t>
            </a:r>
            <a:r>
              <a:rPr lang="en-US" dirty="0">
                <a:solidFill>
                  <a:schemeClr val="tx2"/>
                </a:solidFill>
              </a:rPr>
              <a:t/>
            </a:r>
            <a:br>
              <a:rPr lang="en-US" dirty="0">
                <a:solidFill>
                  <a:schemeClr val="tx2"/>
                </a:solidFill>
              </a:rPr>
            </a:br>
            <a:endParaRPr lang="en-US" dirty="0">
              <a:solidFill>
                <a:schemeClr val="tx2"/>
              </a:solidFill>
            </a:endParaRPr>
          </a:p>
        </p:txBody>
      </p:sp>
      <p:sp>
        <p:nvSpPr>
          <p:cNvPr id="35841" name="Content Placeholder 2"/>
          <p:cNvSpPr>
            <a:spLocks noGrp="1"/>
          </p:cNvSpPr>
          <p:nvPr>
            <p:ph idx="1"/>
          </p:nvPr>
        </p:nvSpPr>
        <p:spPr>
          <a:xfrm>
            <a:off x="1828800" y="1798637"/>
            <a:ext cx="7315200" cy="4525963"/>
          </a:xfrm>
        </p:spPr>
        <p:txBody>
          <a:bodyPr/>
          <a:lstStyle/>
          <a:p>
            <a:r>
              <a:rPr lang="en-US" sz="3200" b="1" u="sng" dirty="0" smtClean="0"/>
              <a:t>June, 2010 Approval by GCIC administration </a:t>
            </a:r>
          </a:p>
          <a:p>
            <a:r>
              <a:rPr lang="en-US" sz="3200" b="1" dirty="0" smtClean="0">
                <a:solidFill>
                  <a:srgbClr val="C00000"/>
                </a:solidFill>
              </a:rPr>
              <a:t>Presentation of the possible partnership for Student Teaching Program to the GCIC President, Vice President for Academic Affairs and Vice President for Administration for their approval .</a:t>
            </a:r>
          </a:p>
          <a:p>
            <a:pPr>
              <a:buFont typeface="Arial" charset="0"/>
              <a:buNone/>
            </a:pPr>
            <a:endParaRPr lang="en-US" dirty="0" smtClean="0"/>
          </a:p>
        </p:txBody>
      </p:sp>
      <p:sp>
        <p:nvSpPr>
          <p:cNvPr id="4" name="Slide Number Placeholder 3"/>
          <p:cNvSpPr>
            <a:spLocks noGrp="1"/>
          </p:cNvSpPr>
          <p:nvPr>
            <p:ph type="sldNum" sz="quarter" idx="12"/>
          </p:nvPr>
        </p:nvSpPr>
        <p:spPr/>
        <p:txBody>
          <a:bodyPr/>
          <a:lstStyle/>
          <a:p>
            <a:pPr>
              <a:defRPr/>
            </a:pPr>
            <a:fld id="{31404F49-1473-4602-A4B2-C013F7BB4B32}" type="slidenum">
              <a:rPr lang="en-US"/>
              <a:pPr>
                <a:defRPr/>
              </a:pPr>
              <a:t>24</a:t>
            </a:fld>
            <a:endParaRPr lang="en-US"/>
          </a:p>
        </p:txBody>
      </p:sp>
      <p:pic>
        <p:nvPicPr>
          <p:cNvPr id="35844" name="Picture 2" descr="D:\Temporary Internet Files\Content.IE5\BCN7R11Y\MC900174351[1].wmf"/>
          <p:cNvPicPr>
            <a:picLocks noChangeAspect="1" noChangeArrowheads="1"/>
          </p:cNvPicPr>
          <p:nvPr/>
        </p:nvPicPr>
        <p:blipFill>
          <a:blip r:embed="rId2" cstate="print"/>
          <a:srcRect/>
          <a:stretch>
            <a:fillRect/>
          </a:stretch>
        </p:blipFill>
        <p:spPr bwMode="auto">
          <a:xfrm>
            <a:off x="6705600" y="4974361"/>
            <a:ext cx="1819275" cy="156046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35841">
                                            <p:txEl>
                                              <p:pRg st="0" end="0"/>
                                            </p:txEl>
                                          </p:spTgt>
                                        </p:tgtEl>
                                        <p:attrNameLst>
                                          <p:attrName>style.visibility</p:attrName>
                                        </p:attrNameLst>
                                      </p:cBhvr>
                                      <p:to>
                                        <p:strVal val="visible"/>
                                      </p:to>
                                    </p:set>
                                    <p:anim calcmode="lin" valueType="num">
                                      <p:cBhvr>
                                        <p:cTn id="14" dur="500" fill="hold"/>
                                        <p:tgtEl>
                                          <p:spTgt spid="35841">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584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5841">
                                            <p:txEl>
                                              <p:pRg st="1" end="1"/>
                                            </p:txEl>
                                          </p:spTgt>
                                        </p:tgtEl>
                                        <p:attrNameLst>
                                          <p:attrName>style.visibility</p:attrName>
                                        </p:attrNameLst>
                                      </p:cBhvr>
                                      <p:to>
                                        <p:strVal val="visible"/>
                                      </p:to>
                                    </p:set>
                                    <p:anim calcmode="lin" valueType="num">
                                      <p:cBhvr>
                                        <p:cTn id="20" dur="500" fill="hold"/>
                                        <p:tgtEl>
                                          <p:spTgt spid="35841">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5841">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84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639762"/>
          </a:xfrm>
          <a:ln w="38100">
            <a:solidFill>
              <a:srgbClr val="FFFF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rtlCol="0" anchor="t">
            <a:normAutofit fontScale="90000"/>
            <a:scene3d>
              <a:camera prst="orthographicFront"/>
              <a:lightRig rig="soft" dir="t"/>
            </a:scene3d>
            <a:sp3d prstMaterial="softEdge">
              <a:bevelT w="25400" h="25400"/>
            </a:sp3d>
          </a:bodyPr>
          <a:lstStyle/>
          <a:p>
            <a:pPr fontAlgn="auto">
              <a:spcAft>
                <a:spcPts val="0"/>
              </a:spcAft>
              <a:defRPr/>
            </a:pPr>
            <a:r>
              <a:rPr lang="en-US" b="1" dirty="0" smtClean="0">
                <a:solidFill>
                  <a:schemeClr val="tx2"/>
                </a:solidFill>
              </a:rPr>
              <a:t>Stages of Planning  </a:t>
            </a:r>
            <a:r>
              <a:rPr lang="en-US" dirty="0">
                <a:solidFill>
                  <a:schemeClr val="tx2"/>
                </a:solidFill>
              </a:rPr>
              <a:t/>
            </a:r>
            <a:br>
              <a:rPr lang="en-US" dirty="0">
                <a:solidFill>
                  <a:schemeClr val="tx2"/>
                </a:solidFill>
              </a:rPr>
            </a:br>
            <a:endParaRPr lang="en-US" dirty="0">
              <a:solidFill>
                <a:schemeClr val="tx2"/>
              </a:solidFill>
            </a:endParaRPr>
          </a:p>
        </p:txBody>
      </p:sp>
      <p:sp>
        <p:nvSpPr>
          <p:cNvPr id="36865" name="Content Placeholder 2"/>
          <p:cNvSpPr>
            <a:spLocks noGrp="1"/>
          </p:cNvSpPr>
          <p:nvPr>
            <p:ph idx="1"/>
          </p:nvPr>
        </p:nvSpPr>
        <p:spPr>
          <a:xfrm>
            <a:off x="1752600" y="1752600"/>
            <a:ext cx="7391400" cy="5105400"/>
          </a:xfrm>
        </p:spPr>
        <p:txBody>
          <a:bodyPr/>
          <a:lstStyle/>
          <a:p>
            <a:r>
              <a:rPr lang="en-US" sz="3200" b="1" dirty="0" smtClean="0"/>
              <a:t> </a:t>
            </a:r>
            <a:r>
              <a:rPr lang="en-US" sz="3200" b="1" u="sng" dirty="0" smtClean="0"/>
              <a:t>July  5-10,2010</a:t>
            </a:r>
          </a:p>
          <a:p>
            <a:r>
              <a:rPr lang="en-US" sz="3200" b="1" dirty="0" smtClean="0">
                <a:solidFill>
                  <a:srgbClr val="C00000"/>
                </a:solidFill>
              </a:rPr>
              <a:t>Preparation of Memorandum of Agreement for the partnership with National Kaohsiung Normal University in Taiwan, shown to the GCIC President, VPAA and the VPA for their approval   </a:t>
            </a:r>
          </a:p>
          <a:p>
            <a:pPr>
              <a:buFont typeface="Arial" charset="0"/>
              <a:buNone/>
            </a:pPr>
            <a:endParaRPr lang="en-US" dirty="0" smtClean="0"/>
          </a:p>
        </p:txBody>
      </p:sp>
      <p:sp>
        <p:nvSpPr>
          <p:cNvPr id="4" name="Slide Number Placeholder 3"/>
          <p:cNvSpPr>
            <a:spLocks noGrp="1"/>
          </p:cNvSpPr>
          <p:nvPr>
            <p:ph type="sldNum" sz="quarter" idx="12"/>
          </p:nvPr>
        </p:nvSpPr>
        <p:spPr/>
        <p:txBody>
          <a:bodyPr/>
          <a:lstStyle/>
          <a:p>
            <a:pPr>
              <a:defRPr/>
            </a:pPr>
            <a:fld id="{89877135-1C3E-4ED1-B217-A1B45B093825}" type="slidenum">
              <a:rPr lang="en-US"/>
              <a:pPr>
                <a:defRPr/>
              </a:pPr>
              <a:t>25</a:t>
            </a:fld>
            <a:endParaRPr lang="en-US"/>
          </a:p>
        </p:txBody>
      </p:sp>
      <p:pic>
        <p:nvPicPr>
          <p:cNvPr id="36868" name="Picture 2" descr="D:\Temporary Internet Files\Content.IE5\QBXGG05V\MC900295567[1].wmf"/>
          <p:cNvPicPr>
            <a:picLocks noChangeAspect="1" noChangeArrowheads="1"/>
          </p:cNvPicPr>
          <p:nvPr/>
        </p:nvPicPr>
        <p:blipFill>
          <a:blip r:embed="rId2" cstate="print"/>
          <a:srcRect/>
          <a:stretch>
            <a:fillRect/>
          </a:stretch>
        </p:blipFill>
        <p:spPr bwMode="auto">
          <a:xfrm>
            <a:off x="7452567" y="4953000"/>
            <a:ext cx="1386633" cy="1752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36865">
                                            <p:txEl>
                                              <p:pRg st="0" end="0"/>
                                            </p:txEl>
                                          </p:spTgt>
                                        </p:tgtEl>
                                        <p:attrNameLst>
                                          <p:attrName>style.visibility</p:attrName>
                                        </p:attrNameLst>
                                      </p:cBhvr>
                                      <p:to>
                                        <p:strVal val="visible"/>
                                      </p:to>
                                    </p:set>
                                    <p:anim calcmode="lin" valueType="num">
                                      <p:cBhvr>
                                        <p:cTn id="14" dur="500" fill="hold"/>
                                        <p:tgtEl>
                                          <p:spTgt spid="3686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686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6865">
                                            <p:txEl>
                                              <p:pRg st="1" end="1"/>
                                            </p:txEl>
                                          </p:spTgt>
                                        </p:tgtEl>
                                        <p:attrNameLst>
                                          <p:attrName>style.visibility</p:attrName>
                                        </p:attrNameLst>
                                      </p:cBhvr>
                                      <p:to>
                                        <p:strVal val="visible"/>
                                      </p:to>
                                    </p:set>
                                    <p:anim calcmode="lin" valueType="num">
                                      <p:cBhvr>
                                        <p:cTn id="20" dur="500" fill="hold"/>
                                        <p:tgtEl>
                                          <p:spTgt spid="36865">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6865">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686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7391400" cy="838200"/>
          </a:xfrm>
          <a:ln>
            <a:solidFill>
              <a:schemeClr val="accent2"/>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rtlCol="0">
            <a:noAutofit/>
            <a:scene3d>
              <a:camera prst="orthographicFront"/>
              <a:lightRig rig="soft" dir="t"/>
            </a:scene3d>
            <a:sp3d prstMaterial="softEdge">
              <a:bevelT w="25400" h="25400"/>
            </a:sp3d>
          </a:bodyPr>
          <a:lstStyle/>
          <a:p>
            <a:pPr algn="ctr" fontAlgn="auto">
              <a:spcAft>
                <a:spcPts val="0"/>
              </a:spcAft>
              <a:defRPr/>
            </a:pPr>
            <a:r>
              <a:rPr lang="en-US" sz="6000" b="1" dirty="0" smtClean="0">
                <a:solidFill>
                  <a:srgbClr val="FFFFCC"/>
                </a:solidFill>
              </a:rPr>
              <a:t>MOA</a:t>
            </a:r>
            <a:endParaRPr lang="en-US" sz="6000" b="1" dirty="0">
              <a:solidFill>
                <a:srgbClr val="FFFFCC"/>
              </a:solidFill>
            </a:endParaRPr>
          </a:p>
        </p:txBody>
      </p:sp>
      <p:sp>
        <p:nvSpPr>
          <p:cNvPr id="37889" name="Content Placeholder 2"/>
          <p:cNvSpPr>
            <a:spLocks noGrp="1"/>
          </p:cNvSpPr>
          <p:nvPr>
            <p:ph idx="1"/>
          </p:nvPr>
        </p:nvSpPr>
        <p:spPr>
          <a:xfrm>
            <a:off x="1828800" y="1752600"/>
            <a:ext cx="7315200" cy="5105400"/>
          </a:xfrm>
        </p:spPr>
        <p:txBody>
          <a:bodyPr>
            <a:normAutofit/>
          </a:bodyPr>
          <a:lstStyle/>
          <a:p>
            <a:r>
              <a:rPr lang="en-US" sz="2800" b="1" u="sng" dirty="0" smtClean="0"/>
              <a:t> July 11-17, 2010 :Acceptance of MOA</a:t>
            </a:r>
          </a:p>
          <a:p>
            <a:r>
              <a:rPr lang="en-US" sz="3200" b="1" dirty="0" smtClean="0">
                <a:solidFill>
                  <a:srgbClr val="C00000"/>
                </a:solidFill>
              </a:rPr>
              <a:t>Preparation of Memorandum of  Agreement  shown to Dr. Fang, Dean of Education of National Kaohsiung  Normal  University of Taiwan.  Approved in Principle the Student Teaching Research partnership with the GCIC during the WCCI International Conference in Pecs, Hungary </a:t>
            </a:r>
          </a:p>
          <a:p>
            <a:pPr>
              <a:buFont typeface="Arial" charset="0"/>
              <a:buNone/>
            </a:pPr>
            <a:endParaRPr lang="en-US" dirty="0" smtClean="0"/>
          </a:p>
        </p:txBody>
      </p:sp>
      <p:sp>
        <p:nvSpPr>
          <p:cNvPr id="4" name="Slide Number Placeholder 3"/>
          <p:cNvSpPr>
            <a:spLocks noGrp="1"/>
          </p:cNvSpPr>
          <p:nvPr>
            <p:ph type="sldNum" sz="quarter" idx="12"/>
          </p:nvPr>
        </p:nvSpPr>
        <p:spPr/>
        <p:txBody>
          <a:bodyPr/>
          <a:lstStyle/>
          <a:p>
            <a:pPr>
              <a:defRPr/>
            </a:pPr>
            <a:fld id="{7F95829F-3BE5-4898-8CB7-7AEF303C73D9}" type="slidenum">
              <a:rPr lang="en-US"/>
              <a:pPr>
                <a:defRPr/>
              </a:pPr>
              <a:t>26</a:t>
            </a:fld>
            <a:endParaRPr lang="en-US"/>
          </a:p>
        </p:txBody>
      </p:sp>
      <p:pic>
        <p:nvPicPr>
          <p:cNvPr id="37892" name="Picture 2" descr="D:\Temporary Internet Files\Content.IE5\BCN7R11Y\MC900250043[1].wmf"/>
          <p:cNvPicPr>
            <a:picLocks noChangeAspect="1" noChangeArrowheads="1"/>
          </p:cNvPicPr>
          <p:nvPr/>
        </p:nvPicPr>
        <p:blipFill>
          <a:blip r:embed="rId2" cstate="print"/>
          <a:srcRect/>
          <a:stretch>
            <a:fillRect/>
          </a:stretch>
        </p:blipFill>
        <p:spPr bwMode="auto">
          <a:xfrm>
            <a:off x="8000256" y="5791200"/>
            <a:ext cx="864595" cy="873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37889">
                                            <p:txEl>
                                              <p:pRg st="0" end="0"/>
                                            </p:txEl>
                                          </p:spTgt>
                                        </p:tgtEl>
                                        <p:attrNameLst>
                                          <p:attrName>style.visibility</p:attrName>
                                        </p:attrNameLst>
                                      </p:cBhvr>
                                      <p:to>
                                        <p:strVal val="visible"/>
                                      </p:to>
                                    </p:set>
                                    <p:anim calcmode="lin" valueType="num">
                                      <p:cBhvr>
                                        <p:cTn id="14" dur="500" fill="hold"/>
                                        <p:tgtEl>
                                          <p:spTgt spid="3788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788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7889">
                                            <p:txEl>
                                              <p:pRg st="1" end="1"/>
                                            </p:txEl>
                                          </p:spTgt>
                                        </p:tgtEl>
                                        <p:attrNameLst>
                                          <p:attrName>style.visibility</p:attrName>
                                        </p:attrNameLst>
                                      </p:cBhvr>
                                      <p:to>
                                        <p:strVal val="visible"/>
                                      </p:to>
                                    </p:set>
                                    <p:anim calcmode="lin" valueType="num">
                                      <p:cBhvr>
                                        <p:cTn id="20" dur="500" fill="hold"/>
                                        <p:tgtEl>
                                          <p:spTgt spid="37889">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7889">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88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
            <a:ext cx="6553200" cy="1143000"/>
          </a:xfrm>
          <a:solidFill>
            <a:schemeClr val="tx2">
              <a:lumMod val="10000"/>
              <a:lumOff val="90000"/>
            </a:schemeClr>
          </a:solidFill>
        </p:spPr>
        <p:txBody>
          <a:bodyPr rtlCol="0">
            <a:normAutofit fontScale="90000"/>
          </a:bodyPr>
          <a:lstStyle/>
          <a:p>
            <a:pPr algn="ctr" fontAlgn="auto">
              <a:spcAft>
                <a:spcPts val="0"/>
              </a:spcAft>
              <a:defRPr/>
            </a:pPr>
            <a:r>
              <a:rPr lang="en-US" b="1" dirty="0" smtClean="0"/>
              <a:t>Preparatory Stages : August-December, 2010 </a:t>
            </a:r>
            <a:endParaRPr lang="en-US" b="1" dirty="0"/>
          </a:p>
        </p:txBody>
      </p:sp>
      <p:sp>
        <p:nvSpPr>
          <p:cNvPr id="3" name="Content Placeholder 2"/>
          <p:cNvSpPr>
            <a:spLocks noGrp="1"/>
          </p:cNvSpPr>
          <p:nvPr>
            <p:ph idx="1"/>
          </p:nvPr>
        </p:nvSpPr>
        <p:spPr>
          <a:xfrm>
            <a:off x="1828800" y="1676400"/>
            <a:ext cx="7315200" cy="5105400"/>
          </a:xfrm>
        </p:spPr>
        <p:txBody>
          <a:bodyPr rtlCol="0" anchor="ctr">
            <a:normAutofit/>
          </a:bodyPr>
          <a:lstStyle/>
          <a:p>
            <a:pPr fontAlgn="auto">
              <a:spcBef>
                <a:spcPts val="600"/>
              </a:spcBef>
              <a:spcAft>
                <a:spcPts val="0"/>
              </a:spcAft>
              <a:buFont typeface="Wingdings" pitchFamily="2" charset="2"/>
              <a:buChar char="ü"/>
              <a:defRPr/>
            </a:pPr>
            <a:r>
              <a:rPr lang="en-US" sz="3200" b="1" dirty="0" smtClean="0"/>
              <a:t>Preparation of Budget : Travel, dormitory, allowances</a:t>
            </a:r>
          </a:p>
          <a:p>
            <a:pPr fontAlgn="auto">
              <a:spcBef>
                <a:spcPts val="600"/>
              </a:spcBef>
              <a:spcAft>
                <a:spcPts val="0"/>
              </a:spcAft>
              <a:buFont typeface="Wingdings" pitchFamily="2" charset="2"/>
              <a:buChar char="ü"/>
              <a:defRPr/>
            </a:pPr>
            <a:r>
              <a:rPr lang="en-US" sz="3200" b="1" dirty="0" smtClean="0"/>
              <a:t>Consultation with parents for support </a:t>
            </a:r>
          </a:p>
          <a:p>
            <a:pPr fontAlgn="auto">
              <a:spcBef>
                <a:spcPts val="600"/>
              </a:spcBef>
              <a:spcAft>
                <a:spcPts val="0"/>
              </a:spcAft>
              <a:buFont typeface="Wingdings" pitchFamily="2" charset="2"/>
              <a:buChar char="ü"/>
              <a:defRPr/>
            </a:pPr>
            <a:r>
              <a:rPr lang="en-US" sz="3200" b="1" dirty="0" smtClean="0"/>
              <a:t>Preparation of Passports/visa papers</a:t>
            </a:r>
          </a:p>
          <a:p>
            <a:pPr fontAlgn="auto">
              <a:spcBef>
                <a:spcPts val="600"/>
              </a:spcBef>
              <a:spcAft>
                <a:spcPts val="0"/>
              </a:spcAft>
              <a:buFont typeface="Wingdings" pitchFamily="2" charset="2"/>
              <a:buChar char="ü"/>
              <a:defRPr/>
            </a:pPr>
            <a:r>
              <a:rPr lang="en-US" sz="3200" b="1" dirty="0" smtClean="0"/>
              <a:t>Preparation for the One Month Practice Teaching  in NKNU, Kaoshiung, Taiwan</a:t>
            </a:r>
          </a:p>
          <a:p>
            <a:pPr fontAlgn="auto">
              <a:spcBef>
                <a:spcPts val="600"/>
              </a:spcBef>
              <a:spcAft>
                <a:spcPts val="0"/>
              </a:spcAft>
              <a:buFont typeface="Wingdings" pitchFamily="2" charset="2"/>
              <a:buChar char="ü"/>
              <a:defRPr/>
            </a:pPr>
            <a:r>
              <a:rPr lang="en-US" sz="3200" b="1" dirty="0" smtClean="0"/>
              <a:t>Purchase of tickets  December,2010</a:t>
            </a:r>
          </a:p>
          <a:p>
            <a:pPr fontAlgn="auto">
              <a:spcBef>
                <a:spcPts val="600"/>
              </a:spcBef>
              <a:spcAft>
                <a:spcPts val="0"/>
              </a:spcAft>
              <a:buFont typeface="Wingdings" pitchFamily="2" charset="2"/>
              <a:buChar char="ü"/>
              <a:defRPr/>
            </a:pPr>
            <a:r>
              <a:rPr lang="en-US" sz="3200" b="1" dirty="0" smtClean="0"/>
              <a:t>Travel Arrangements February, 2011</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685800"/>
          </a:xfrm>
          <a:gradFill flip="none" rotWithShape="1">
            <a:gsLst>
              <a:gs pos="20000">
                <a:srgbClr val="FFFF00">
                  <a:alpha val="57000"/>
                </a:srgbClr>
              </a:gs>
              <a:gs pos="87000">
                <a:srgbClr val="FFC000">
                  <a:alpha val="68000"/>
                </a:srgbClr>
              </a:gs>
              <a:gs pos="12000">
                <a:srgbClr val="CCFFFF">
                  <a:alpha val="48000"/>
                </a:srgbClr>
              </a:gs>
              <a:gs pos="68000">
                <a:srgbClr val="99CCFF">
                  <a:alpha val="33000"/>
                </a:srgbClr>
              </a:gs>
              <a:gs pos="36000">
                <a:srgbClr val="FF9933">
                  <a:alpha val="8000"/>
                </a:srgbClr>
              </a:gs>
              <a:gs pos="100000">
                <a:srgbClr val="FFFF00">
                  <a:alpha val="65000"/>
                </a:srgbClr>
              </a:gs>
            </a:gsLst>
            <a:path path="circle">
              <a:fillToRect l="100000" b="100000"/>
            </a:path>
            <a:tileRect t="-100000" r="-100000"/>
          </a:gra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ormAutofit/>
            <a:scene3d>
              <a:camera prst="orthographicFront"/>
              <a:lightRig rig="soft" dir="t"/>
            </a:scene3d>
            <a:sp3d prstMaterial="softEdge">
              <a:bevelT w="25400" h="25400"/>
            </a:sp3d>
          </a:bodyPr>
          <a:lstStyle/>
          <a:p>
            <a:pPr algn="ctr" fontAlgn="auto">
              <a:spcAft>
                <a:spcPts val="0"/>
              </a:spcAft>
              <a:defRPr/>
            </a:pPr>
            <a:r>
              <a:rPr lang="en-US" dirty="0" smtClean="0">
                <a:solidFill>
                  <a:schemeClr val="bg2">
                    <a:lumMod val="20000"/>
                    <a:lumOff val="80000"/>
                  </a:schemeClr>
                </a:solidFill>
                <a:latin typeface="Algerian" pitchFamily="82" charset="0"/>
              </a:rPr>
              <a:t>Observations</a:t>
            </a:r>
            <a:r>
              <a:rPr lang="en-US" dirty="0" smtClean="0">
                <a:solidFill>
                  <a:schemeClr val="accent6"/>
                </a:solidFill>
                <a:latin typeface="Algerian" pitchFamily="82" charset="0"/>
              </a:rPr>
              <a:t> </a:t>
            </a:r>
            <a:endParaRPr lang="en-US" dirty="0">
              <a:solidFill>
                <a:schemeClr val="accent6"/>
              </a:solidFill>
              <a:latin typeface="Algerian" pitchFamily="82" charset="0"/>
            </a:endParaRPr>
          </a:p>
        </p:txBody>
      </p:sp>
      <p:sp>
        <p:nvSpPr>
          <p:cNvPr id="3" name="Content Placeholder 2"/>
          <p:cNvSpPr>
            <a:spLocks noGrp="1"/>
          </p:cNvSpPr>
          <p:nvPr>
            <p:ph idx="1"/>
          </p:nvPr>
        </p:nvSpPr>
        <p:spPr>
          <a:xfrm>
            <a:off x="304800" y="990600"/>
            <a:ext cx="8534400" cy="5562600"/>
          </a:xfrm>
          <a:solidFill>
            <a:srgbClr val="CCFFCC"/>
          </a:solidFill>
          <a:ln w="57150">
            <a:solidFill>
              <a:srgbClr val="CC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ormAutofit/>
          </a:bodyPr>
          <a:lstStyle/>
          <a:p>
            <a:pPr fontAlgn="auto">
              <a:spcAft>
                <a:spcPts val="0"/>
              </a:spcAft>
              <a:buFont typeface="Arial" pitchFamily="34" charset="0"/>
              <a:buNone/>
              <a:defRPr/>
            </a:pPr>
            <a:endParaRPr lang="en-US" b="1" dirty="0" smtClean="0">
              <a:solidFill>
                <a:srgbClr val="C00000"/>
              </a:solidFill>
            </a:endParaRPr>
          </a:p>
          <a:p>
            <a:pPr marL="576263" indent="-515938" fontAlgn="auto">
              <a:spcAft>
                <a:spcPts val="0"/>
              </a:spcAft>
              <a:buFont typeface="Arial" pitchFamily="34" charset="0"/>
              <a:buNone/>
              <a:defRPr/>
            </a:pPr>
            <a:r>
              <a:rPr lang="en-US" b="1" dirty="0" smtClean="0">
                <a:solidFill>
                  <a:srgbClr val="C00000"/>
                </a:solidFill>
              </a:rPr>
              <a:t>1.  Culture of the school community: </a:t>
            </a:r>
          </a:p>
          <a:p>
            <a:pPr marL="576263" fontAlgn="auto">
              <a:spcAft>
                <a:spcPts val="0"/>
              </a:spcAft>
              <a:buFont typeface="Arial" pitchFamily="34" charset="0"/>
              <a:buBlip>
                <a:blip r:embed="rId2"/>
              </a:buBlip>
              <a:defRPr/>
            </a:pPr>
            <a:r>
              <a:rPr lang="en-US" b="1" dirty="0" smtClean="0"/>
              <a:t>the student teachers are all amazed at the structure of these public schools which were well built in very spacious lands, student friendly </a:t>
            </a:r>
          </a:p>
          <a:p>
            <a:pPr marL="576263" fontAlgn="auto">
              <a:spcAft>
                <a:spcPts val="0"/>
              </a:spcAft>
              <a:buFont typeface="Arial" pitchFamily="34" charset="0"/>
              <a:buBlip>
                <a:blip r:embed="rId2"/>
              </a:buBlip>
              <a:defRPr/>
            </a:pPr>
            <a:r>
              <a:rPr lang="en-US" b="1" dirty="0" smtClean="0"/>
              <a:t>Centralized and fully furnished </a:t>
            </a:r>
          </a:p>
          <a:p>
            <a:pPr marL="576263" fontAlgn="auto">
              <a:spcAft>
                <a:spcPts val="0"/>
              </a:spcAft>
              <a:buFont typeface="Arial" pitchFamily="34" charset="0"/>
              <a:buBlip>
                <a:blip r:embed="rId2"/>
              </a:buBlip>
              <a:defRPr/>
            </a:pPr>
            <a:r>
              <a:rPr lang="en-US" b="1" dirty="0" smtClean="0"/>
              <a:t>Clean, well maintained, comfortable and spacious classrooms  with white boards, computers, LCD, automatic screens, and telephones, lots of books, educational toys </a:t>
            </a:r>
          </a:p>
        </p:txBody>
      </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pPr algn="r">
              <a:defRPr/>
            </a:pPr>
            <a:fld id="{B3662040-C4DA-4283-8CE5-5954077C809D}" type="slidenum">
              <a:rPr lang="en-US"/>
              <a:pPr algn="r">
                <a:defRPr/>
              </a:pPr>
              <a:t>28</a:t>
            </a:fld>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strips(downLeft)">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strips(down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strips(down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strips(down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strips(downLeft)">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010400" cy="838200"/>
          </a:xfrm>
        </p:spPr>
        <p:txBody>
          <a:bodyPr/>
          <a:lstStyle/>
          <a:p>
            <a:pPr algn="ctr"/>
            <a:r>
              <a:rPr lang="en-US" dirty="0" smtClean="0"/>
              <a:t>Performance at </a:t>
            </a:r>
            <a:r>
              <a:rPr lang="en-US" dirty="0" err="1" smtClean="0"/>
              <a:t>Jhong</a:t>
            </a:r>
            <a:r>
              <a:rPr lang="en-US" dirty="0" smtClean="0"/>
              <a:t> </a:t>
            </a:r>
            <a:r>
              <a:rPr lang="en-US" dirty="0" err="1" smtClean="0"/>
              <a:t>Siao</a:t>
            </a:r>
            <a:endParaRPr lang="en-US" dirty="0"/>
          </a:p>
        </p:txBody>
      </p:sp>
      <p:pic>
        <p:nvPicPr>
          <p:cNvPr id="134147" name="Picture 3" descr="C:\Documents and Settings\teresita\Desktop\dec 29 files\Taiwan Practicum\performance at jhong siao.JPG"/>
          <p:cNvPicPr>
            <a:picLocks noGrp="1" noChangeAspect="1" noChangeArrowheads="1"/>
          </p:cNvPicPr>
          <p:nvPr>
            <p:ph idx="1"/>
          </p:nvPr>
        </p:nvPicPr>
        <p:blipFill>
          <a:blip r:embed="rId2" cstate="print">
            <a:lum bright="10000"/>
          </a:blip>
          <a:srcRect/>
          <a:stretch>
            <a:fillRect/>
          </a:stretch>
        </p:blipFill>
        <p:spPr bwMode="auto">
          <a:xfrm>
            <a:off x="457201" y="990600"/>
            <a:ext cx="8229600" cy="546258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838200"/>
          </a:xfrm>
          <a:gradFill flip="none" rotWithShape="1">
            <a:gsLst>
              <a:gs pos="67000">
                <a:srgbClr val="FBEAC7"/>
              </a:gs>
              <a:gs pos="42000">
                <a:srgbClr val="FEE7F2"/>
              </a:gs>
              <a:gs pos="72000">
                <a:srgbClr val="FAC77D"/>
              </a:gs>
              <a:gs pos="10000">
                <a:srgbClr val="FBA97D"/>
              </a:gs>
              <a:gs pos="69000">
                <a:srgbClr val="FBD49C"/>
              </a:gs>
              <a:gs pos="100000">
                <a:srgbClr val="FEE7F2"/>
              </a:gs>
            </a:gsLst>
            <a:path path="circle">
              <a:fillToRect l="100000" b="100000"/>
            </a:path>
            <a:tileRect t="-100000" r="-100000"/>
          </a:gradFill>
          <a:ln w="381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t">
            <a:normAutofit fontScale="90000"/>
            <a:scene3d>
              <a:camera prst="orthographicFront"/>
              <a:lightRig rig="soft" dir="t"/>
            </a:scene3d>
            <a:sp3d prstMaterial="softEdge">
              <a:bevelT w="25400" h="25400"/>
            </a:sp3d>
          </a:bodyPr>
          <a:lstStyle/>
          <a:p>
            <a:pPr algn="ctr" fontAlgn="auto">
              <a:spcAft>
                <a:spcPts val="0"/>
              </a:spcAft>
              <a:defRPr/>
            </a:pPr>
            <a:r>
              <a:rPr lang="en-US" b="1" dirty="0">
                <a:solidFill>
                  <a:schemeClr val="accent4">
                    <a:lumMod val="50000"/>
                  </a:schemeClr>
                </a:solidFill>
                <a:effectLst/>
              </a:rPr>
              <a:t>STATEMENT OF THE PROBLEMS   </a:t>
            </a:r>
            <a:r>
              <a:rPr lang="en-US" dirty="0"/>
              <a:t/>
            </a:r>
            <a:br>
              <a:rPr lang="en-US" dirty="0"/>
            </a:br>
            <a:endParaRPr lang="en-US" dirty="0"/>
          </a:p>
        </p:txBody>
      </p:sp>
      <p:sp>
        <p:nvSpPr>
          <p:cNvPr id="3" name="Content Placeholder 2"/>
          <p:cNvSpPr>
            <a:spLocks noGrp="1"/>
          </p:cNvSpPr>
          <p:nvPr>
            <p:ph idx="1"/>
          </p:nvPr>
        </p:nvSpPr>
        <p:spPr>
          <a:xfrm>
            <a:off x="381000" y="1481138"/>
            <a:ext cx="8229600" cy="2938462"/>
          </a:xfrm>
          <a:blipFill>
            <a:blip r:embed="rId2" cstate="print"/>
            <a:tile tx="0" ty="0" sx="100000" sy="100000" flip="none" algn="tl"/>
          </a:blipFill>
          <a:ln w="28575">
            <a:solidFill>
              <a:schemeClr val="tx1"/>
            </a:solidFill>
          </a:ln>
        </p:spPr>
        <p:txBody>
          <a:bodyPr rtlCol="0">
            <a:normAutofit/>
          </a:bodyPr>
          <a:lstStyle/>
          <a:p>
            <a:pPr fontAlgn="auto">
              <a:spcAft>
                <a:spcPts val="0"/>
              </a:spcAft>
              <a:buFont typeface="Arial" pitchFamily="34" charset="0"/>
              <a:buNone/>
              <a:defRPr/>
            </a:pPr>
            <a:r>
              <a:rPr lang="en-US" b="1" dirty="0"/>
              <a:t>1. What stages </a:t>
            </a:r>
            <a:r>
              <a:rPr lang="en-US" b="1" dirty="0" smtClean="0"/>
              <a:t>were </a:t>
            </a:r>
            <a:r>
              <a:rPr lang="en-US" b="1" dirty="0"/>
              <a:t>undertaken to establish  the partnership in forming </a:t>
            </a:r>
            <a:r>
              <a:rPr lang="en-US" b="1" dirty="0" smtClean="0"/>
              <a:t>the future </a:t>
            </a:r>
            <a:r>
              <a:rPr lang="en-US" b="1" dirty="0"/>
              <a:t>global educators between the Faculty of Education of National Kaohsiung Normal  University in Taiwan  and the Global City Innovative College in Taguig City, Philippines?</a:t>
            </a:r>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pPr>
              <a:defRPr/>
            </a:pPr>
            <a:fld id="{096012CC-05B5-48E3-A420-0CCDE80E756B}" type="slidenum">
              <a:rPr lang="en-US"/>
              <a:pPr>
                <a:defRPr/>
              </a:pPr>
              <a:t>3</a:t>
            </a:fld>
            <a:endParaRPr lang="en-US"/>
          </a:p>
        </p:txBody>
      </p:sp>
      <p:pic>
        <p:nvPicPr>
          <p:cNvPr id="16388" name="Picture 2" descr="D:\Temporary Internet Files\Content.IE5\G6N6U55U\MC900341845[1].jpg"/>
          <p:cNvPicPr>
            <a:picLocks noChangeAspect="1" noChangeArrowheads="1"/>
          </p:cNvPicPr>
          <p:nvPr/>
        </p:nvPicPr>
        <p:blipFill>
          <a:blip r:embed="rId3" cstate="print"/>
          <a:srcRect/>
          <a:stretch>
            <a:fillRect/>
          </a:stretch>
        </p:blipFill>
        <p:spPr bwMode="auto">
          <a:xfrm>
            <a:off x="3352800" y="4724400"/>
            <a:ext cx="2286000" cy="176847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Horizontal)">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Horizont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Sam with her cooperating teachers and her students</a:t>
            </a:r>
            <a:endParaRPr lang="en-US" dirty="0"/>
          </a:p>
        </p:txBody>
      </p:sp>
      <p:pic>
        <p:nvPicPr>
          <p:cNvPr id="135170" name="Picture 2" descr="C:\Documents and Settings\teresita\Desktop\dec 29 files\Taiwan Practicum\sam with her cooperating teachers and her students.jpg"/>
          <p:cNvPicPr>
            <a:picLocks noGrp="1" noChangeAspect="1" noChangeArrowheads="1"/>
          </p:cNvPicPr>
          <p:nvPr>
            <p:ph idx="1"/>
          </p:nvPr>
        </p:nvPicPr>
        <p:blipFill>
          <a:blip r:embed="rId2" cstate="print"/>
          <a:srcRect/>
          <a:stretch>
            <a:fillRect/>
          </a:stretch>
        </p:blipFill>
        <p:spPr bwMode="auto">
          <a:xfrm>
            <a:off x="457200" y="1600200"/>
            <a:ext cx="8243947" cy="4572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SPED at Ling </a:t>
            </a:r>
            <a:r>
              <a:rPr lang="en-US" dirty="0" err="1" smtClean="0"/>
              <a:t>Jhou</a:t>
            </a:r>
            <a:endParaRPr lang="en-US" dirty="0"/>
          </a:p>
        </p:txBody>
      </p:sp>
      <p:pic>
        <p:nvPicPr>
          <p:cNvPr id="136194" name="Picture 2" descr="C:\Documents and Settings\teresita\Desktop\dec 29 files\Taiwan Practicum\sped at ling jhou.jpg"/>
          <p:cNvPicPr>
            <a:picLocks noGrp="1" noChangeAspect="1" noChangeArrowheads="1"/>
          </p:cNvPicPr>
          <p:nvPr>
            <p:ph idx="1"/>
          </p:nvPr>
        </p:nvPicPr>
        <p:blipFill>
          <a:blip r:embed="rId2" cstate="print"/>
          <a:srcRect/>
          <a:stretch>
            <a:fillRect/>
          </a:stretch>
        </p:blipFill>
        <p:spPr bwMode="auto">
          <a:xfrm>
            <a:off x="533400" y="1143000"/>
            <a:ext cx="8001001" cy="5181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Fo</a:t>
            </a:r>
            <a:r>
              <a:rPr lang="en-US" dirty="0" smtClean="0"/>
              <a:t> </a:t>
            </a:r>
            <a:r>
              <a:rPr lang="en-US" dirty="0" err="1" smtClean="0"/>
              <a:t>Guang</a:t>
            </a:r>
            <a:r>
              <a:rPr lang="en-US" dirty="0" smtClean="0"/>
              <a:t> Shan field trip</a:t>
            </a:r>
            <a:endParaRPr lang="en-US" dirty="0"/>
          </a:p>
        </p:txBody>
      </p:sp>
      <p:pic>
        <p:nvPicPr>
          <p:cNvPr id="137218" name="Picture 2" descr="C:\Documents and Settings\teresita\Desktop\dec 29 files\Taiwan Practicum\fo guang shan field trip.JPG"/>
          <p:cNvPicPr>
            <a:picLocks noGrp="1" noChangeAspect="1" noChangeArrowheads="1"/>
          </p:cNvPicPr>
          <p:nvPr>
            <p:ph idx="1"/>
          </p:nvPr>
        </p:nvPicPr>
        <p:blipFill>
          <a:blip r:embed="rId2" cstate="print"/>
          <a:srcRect/>
          <a:stretch>
            <a:fillRect/>
          </a:stretch>
        </p:blipFill>
        <p:spPr bwMode="auto">
          <a:xfrm>
            <a:off x="533400" y="1143000"/>
            <a:ext cx="8305800" cy="508158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ESL Teachers with their students</a:t>
            </a:r>
            <a:endParaRPr lang="en-US" dirty="0"/>
          </a:p>
        </p:txBody>
      </p:sp>
      <p:pic>
        <p:nvPicPr>
          <p:cNvPr id="138242" name="Picture 2" descr="C:\Documents and Settings\teresita\Desktop\dec 29 files\Taiwan Practicum\esl with their students.JPG"/>
          <p:cNvPicPr>
            <a:picLocks noGrp="1" noChangeAspect="1" noChangeArrowheads="1"/>
          </p:cNvPicPr>
          <p:nvPr>
            <p:ph idx="1"/>
          </p:nvPr>
        </p:nvPicPr>
        <p:blipFill>
          <a:blip r:embed="rId2" cstate="print"/>
          <a:srcRect/>
          <a:stretch>
            <a:fillRect/>
          </a:stretch>
        </p:blipFill>
        <p:spPr bwMode="auto">
          <a:xfrm>
            <a:off x="457200" y="1395413"/>
            <a:ext cx="8229600" cy="4972050"/>
          </a:xfrm>
          <a:prstGeom prst="rect">
            <a:avLst/>
          </a:prstGeom>
          <a:noFill/>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ESL Teachers and students</a:t>
            </a:r>
            <a:endParaRPr lang="en-US" dirty="0"/>
          </a:p>
        </p:txBody>
      </p:sp>
      <p:pic>
        <p:nvPicPr>
          <p:cNvPr id="139266" name="Picture 2" descr="C:\Documents and Settings\teresita\Desktop\dec 29 files\Taiwan Practicum\esl and students.JPG"/>
          <p:cNvPicPr>
            <a:picLocks noGrp="1" noChangeAspect="1" noChangeArrowheads="1"/>
          </p:cNvPicPr>
          <p:nvPr>
            <p:ph idx="1"/>
          </p:nvPr>
        </p:nvPicPr>
        <p:blipFill>
          <a:blip r:embed="rId2" cstate="print"/>
          <a:srcRect/>
          <a:stretch>
            <a:fillRect/>
          </a:stretch>
        </p:blipFill>
        <p:spPr bwMode="auto">
          <a:xfrm>
            <a:off x="609601" y="1166812"/>
            <a:ext cx="7969248" cy="500538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ECED with </a:t>
            </a:r>
            <a:r>
              <a:rPr lang="en-US" dirty="0" err="1" smtClean="0"/>
              <a:t>yu-cheng</a:t>
            </a:r>
            <a:r>
              <a:rPr lang="en-US" dirty="0" smtClean="0"/>
              <a:t> directors</a:t>
            </a:r>
            <a:endParaRPr lang="en-US" dirty="0"/>
          </a:p>
        </p:txBody>
      </p:sp>
      <p:pic>
        <p:nvPicPr>
          <p:cNvPr id="140290" name="Picture 2" descr="C:\Documents and Settings\teresita\Desktop\dec 29 files\Taiwan Practicum\eced with yu-cheng directors.JPG"/>
          <p:cNvPicPr>
            <a:picLocks noGrp="1" noChangeAspect="1" noChangeArrowheads="1"/>
          </p:cNvPicPr>
          <p:nvPr>
            <p:ph idx="1"/>
          </p:nvPr>
        </p:nvPicPr>
        <p:blipFill>
          <a:blip r:embed="rId2" cstate="print"/>
          <a:srcRect/>
          <a:stretch>
            <a:fillRect/>
          </a:stretch>
        </p:blipFill>
        <p:spPr bwMode="auto">
          <a:xfrm>
            <a:off x="609600" y="1295400"/>
            <a:ext cx="8001000" cy="49720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at Kaohsiung Municipal Girls Senior High </a:t>
            </a:r>
            <a:endParaRPr lang="en-US" dirty="0"/>
          </a:p>
        </p:txBody>
      </p:sp>
      <p:pic>
        <p:nvPicPr>
          <p:cNvPr id="141314" name="Picture 2" descr="C:\Documents and Settings\teresita\Desktop\dec 29 files\Taiwan Practicum\at kaohsiung municipal girls senior high school.JPG"/>
          <p:cNvPicPr>
            <a:picLocks noGrp="1" noChangeAspect="1" noChangeArrowheads="1"/>
          </p:cNvPicPr>
          <p:nvPr>
            <p:ph idx="1"/>
          </p:nvPr>
        </p:nvPicPr>
        <p:blipFill>
          <a:blip r:embed="rId2" cstate="print"/>
          <a:srcRect/>
          <a:stretch>
            <a:fillRect/>
          </a:stretch>
        </p:blipFill>
        <p:spPr bwMode="auto">
          <a:xfrm>
            <a:off x="884372" y="1752601"/>
            <a:ext cx="7650028" cy="4343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457200" y="1295400"/>
            <a:ext cx="8229600" cy="4495800"/>
          </a:xfrm>
          <a:solidFill>
            <a:srgbClr val="CCFFCC"/>
          </a:solidFill>
          <a:ln w="38100">
            <a:solidFill>
              <a:srgbClr val="FF0000"/>
            </a:solidFill>
          </a:ln>
        </p:spPr>
        <p:txBody>
          <a:bodyPr/>
          <a:lstStyle/>
          <a:p>
            <a:pPr marL="465138" indent="-404813">
              <a:buFont typeface="Arial" charset="0"/>
              <a:buBlip>
                <a:blip r:embed="rId2"/>
              </a:buBlip>
            </a:pPr>
            <a:r>
              <a:rPr lang="en-US" sz="3200" b="1" dirty="0" smtClean="0">
                <a:latin typeface="Calibri" pitchFamily="34" charset="0"/>
              </a:rPr>
              <a:t>Fully equipped clinics, libraries, canteens, audiovisual centers, offices , gymnasium, playground, restrooms, Stationary Room, Teaching aids Room, Assembly Hall, Parent Teacher Room, Reception areas are all fully furnished</a:t>
            </a:r>
          </a:p>
          <a:p>
            <a:pPr marL="465138" indent="-404813">
              <a:buFont typeface="Arial" charset="0"/>
              <a:buBlip>
                <a:blip r:embed="rId2"/>
              </a:buBlip>
            </a:pPr>
            <a:r>
              <a:rPr lang="en-US" sz="3200" b="1" dirty="0" smtClean="0">
                <a:latin typeface="Calibri" pitchFamily="34" charset="0"/>
              </a:rPr>
              <a:t>Supervised by competent leaders </a:t>
            </a:r>
          </a:p>
          <a:p>
            <a:pPr marL="465138" indent="-404813">
              <a:buFont typeface="Arial" charset="0"/>
              <a:buBlip>
                <a:blip r:embed="rId2"/>
              </a:buBlip>
            </a:pPr>
            <a:r>
              <a:rPr lang="en-US" sz="3200" b="1" dirty="0" smtClean="0">
                <a:latin typeface="Calibri" pitchFamily="34" charset="0"/>
              </a:rPr>
              <a:t>Attended by thousands of students. </a:t>
            </a:r>
            <a:endParaRPr lang="en-US" dirty="0" smtClean="0"/>
          </a:p>
        </p:txBody>
      </p:sp>
      <p:sp>
        <p:nvSpPr>
          <p:cNvPr id="4" name="Title 1"/>
          <p:cNvSpPr txBox="1">
            <a:spLocks/>
          </p:cNvSpPr>
          <p:nvPr/>
        </p:nvSpPr>
        <p:spPr>
          <a:xfrm>
            <a:off x="457200" y="228600"/>
            <a:ext cx="8229600" cy="685800"/>
          </a:xfrm>
          <a:prstGeom prst="rect">
            <a:avLst/>
          </a:prstGeom>
          <a:gradFill flip="none" rotWithShape="1">
            <a:gsLst>
              <a:gs pos="20000">
                <a:srgbClr val="FFFF00">
                  <a:alpha val="57000"/>
                </a:srgbClr>
              </a:gs>
              <a:gs pos="87000">
                <a:srgbClr val="FFC000">
                  <a:alpha val="68000"/>
                </a:srgbClr>
              </a:gs>
              <a:gs pos="12000">
                <a:srgbClr val="CCFFFF">
                  <a:alpha val="48000"/>
                </a:srgbClr>
              </a:gs>
              <a:gs pos="68000">
                <a:srgbClr val="99CCFF">
                  <a:alpha val="33000"/>
                </a:srgbClr>
              </a:gs>
              <a:gs pos="36000">
                <a:srgbClr val="FF9933">
                  <a:alpha val="8000"/>
                </a:srgbClr>
              </a:gs>
              <a:gs pos="100000">
                <a:srgbClr val="FFFF00">
                  <a:alpha val="65000"/>
                </a:srgbClr>
              </a:gs>
            </a:gsLst>
            <a:path path="circle">
              <a:fillToRect l="100000" b="100000"/>
            </a:path>
            <a:tileRect t="-100000" r="-100000"/>
          </a:gra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0" tIns="0" rIns="0" bIns="0" rtlCol="0" anchor="t">
            <a:normAutofit/>
            <a:scene3d>
              <a:camera prst="orthographicFront"/>
              <a:lightRig rig="soft" dir="t"/>
            </a:scene3d>
            <a:sp3d prstMaterial="softEdge">
              <a:bevelT w="25400" h="25400"/>
            </a:sp3d>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25" normalizeH="0" baseline="0" noProof="0" dirty="0" smtClean="0">
                <a:ln w="3175">
                  <a:noFill/>
                </a:ln>
                <a:solidFill>
                  <a:schemeClr val="bg2">
                    <a:lumMod val="20000"/>
                    <a:lumOff val="80000"/>
                  </a:schemeClr>
                </a:solidFill>
                <a:effectLst>
                  <a:outerShdw blurRad="50800" dist="38100" dir="2700000" algn="tl" rotWithShape="0">
                    <a:prstClr val="black">
                      <a:alpha val="40000"/>
                    </a:prstClr>
                  </a:outerShdw>
                </a:effectLst>
                <a:uLnTx/>
                <a:uFillTx/>
                <a:latin typeface="Algerian" pitchFamily="82" charset="0"/>
                <a:ea typeface="+mn-ea"/>
                <a:cs typeface="Arial" charset="0"/>
              </a:rPr>
              <a:t>Observations</a:t>
            </a:r>
            <a:r>
              <a:rPr kumimoji="0" lang="en-US" sz="4800" b="0" i="0" u="none" strike="noStrike" kern="1200" cap="none" spc="-125" normalizeH="0" baseline="0" noProof="0" dirty="0" smtClean="0">
                <a:ln w="3175">
                  <a:noFill/>
                </a:ln>
                <a:solidFill>
                  <a:schemeClr val="accent6"/>
                </a:solidFill>
                <a:effectLst>
                  <a:outerShdw blurRad="50800" dist="38100" dir="2700000" algn="tl" rotWithShape="0">
                    <a:prstClr val="black">
                      <a:alpha val="40000"/>
                    </a:prstClr>
                  </a:outerShdw>
                </a:effectLst>
                <a:uLnTx/>
                <a:uFillTx/>
                <a:latin typeface="Algerian" pitchFamily="82" charset="0"/>
                <a:ea typeface="+mn-ea"/>
                <a:cs typeface="Arial" charset="0"/>
              </a:rPr>
              <a:t> </a:t>
            </a:r>
            <a:endParaRPr kumimoji="0" lang="en-US" sz="4800" b="0" i="0" u="none" strike="noStrike" kern="1200" cap="none" spc="-125" normalizeH="0" baseline="0" noProof="0" dirty="0">
              <a:ln w="3175">
                <a:noFill/>
              </a:ln>
              <a:solidFill>
                <a:schemeClr val="accent6"/>
              </a:solidFill>
              <a:effectLst>
                <a:outerShdw blurRad="50800" dist="38100" dir="2700000" algn="tl" rotWithShape="0">
                  <a:prstClr val="black">
                    <a:alpha val="40000"/>
                  </a:prstClr>
                </a:outerShdw>
              </a:effectLst>
              <a:uLnTx/>
              <a:uFillTx/>
              <a:latin typeface="Algerian" pitchFamily="82" charset="0"/>
              <a:ea typeface="+mn-ea"/>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0962">
                                            <p:bg/>
                                          </p:spTgt>
                                        </p:tgtEl>
                                        <p:attrNameLst>
                                          <p:attrName>style.visibility</p:attrName>
                                        </p:attrNameLst>
                                      </p:cBhvr>
                                      <p:to>
                                        <p:strVal val="visible"/>
                                      </p:to>
                                    </p:set>
                                    <p:animEffect transition="in" filter="strips(downLeft)">
                                      <p:cBhvr>
                                        <p:cTn id="12" dur="500"/>
                                        <p:tgtEl>
                                          <p:spTgt spid="4096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0962">
                                            <p:txEl>
                                              <p:pRg st="0" end="0"/>
                                            </p:txEl>
                                          </p:spTgt>
                                        </p:tgtEl>
                                        <p:attrNameLst>
                                          <p:attrName>style.visibility</p:attrName>
                                        </p:attrNameLst>
                                      </p:cBhvr>
                                      <p:to>
                                        <p:strVal val="visible"/>
                                      </p:to>
                                    </p:set>
                                    <p:animEffect transition="in" filter="strips(downLeft)">
                                      <p:cBhvr>
                                        <p:cTn id="17" dur="500"/>
                                        <p:tgtEl>
                                          <p:spTgt spid="4096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40962">
                                            <p:txEl>
                                              <p:pRg st="1" end="1"/>
                                            </p:txEl>
                                          </p:spTgt>
                                        </p:tgtEl>
                                        <p:attrNameLst>
                                          <p:attrName>style.visibility</p:attrName>
                                        </p:attrNameLst>
                                      </p:cBhvr>
                                      <p:to>
                                        <p:strVal val="visible"/>
                                      </p:to>
                                    </p:set>
                                    <p:animEffect transition="in" filter="strips(downLeft)">
                                      <p:cBhvr>
                                        <p:cTn id="22" dur="500"/>
                                        <p:tgtEl>
                                          <p:spTgt spid="4096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40962">
                                            <p:txEl>
                                              <p:pRg st="2" end="2"/>
                                            </p:txEl>
                                          </p:spTgt>
                                        </p:tgtEl>
                                        <p:attrNameLst>
                                          <p:attrName>style.visibility</p:attrName>
                                        </p:attrNameLst>
                                      </p:cBhvr>
                                      <p:to>
                                        <p:strVal val="visible"/>
                                      </p:to>
                                    </p:set>
                                    <p:animEffect transition="in" filter="strips(downLeft)">
                                      <p:cBhvr>
                                        <p:cTn id="27" dur="500"/>
                                        <p:tgtEl>
                                          <p:spTgt spid="409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16104C6F-1686-4ADC-A03C-7144ED7B1A92}" type="slidenum">
              <a:rPr lang="en-US"/>
              <a:pPr>
                <a:defRPr/>
              </a:pPr>
              <a:t>38</a:t>
            </a:fld>
            <a:endParaRPr lang="en-US"/>
          </a:p>
        </p:txBody>
      </p:sp>
      <p:sp>
        <p:nvSpPr>
          <p:cNvPr id="2" name="Content Placeholder 1"/>
          <p:cNvSpPr>
            <a:spLocks noGrp="1"/>
          </p:cNvSpPr>
          <p:nvPr>
            <p:ph sz="quarter" idx="1"/>
          </p:nvPr>
        </p:nvSpPr>
        <p:spPr>
          <a:xfrm>
            <a:off x="228600" y="1219200"/>
            <a:ext cx="8686800" cy="5410200"/>
          </a:xfrm>
          <a:solidFill>
            <a:srgbClr val="FFFF00"/>
          </a:solidFill>
          <a:scene3d>
            <a:camera prst="orthographicFront">
              <a:rot lat="0" lon="0" rev="0"/>
            </a:camera>
            <a:lightRig rig="chilly" dir="t">
              <a:rot lat="0" lon="0" rev="18480000"/>
            </a:lightRig>
          </a:scene3d>
          <a:sp3d prstMaterial="clear">
            <a:bevelT h="63500"/>
          </a:sp3d>
        </p:spPr>
        <p:txBody>
          <a:bodyPr rtlCol="0">
            <a:normAutofit fontScale="85000" lnSpcReduction="20000"/>
          </a:bodyPr>
          <a:lstStyle/>
          <a:p>
            <a:pPr fontAlgn="auto">
              <a:spcAft>
                <a:spcPts val="0"/>
              </a:spcAft>
              <a:buSzPct val="85000"/>
              <a:buBlip>
                <a:blip r:embed="rId2"/>
              </a:buBlip>
              <a:defRPr/>
            </a:pPr>
            <a:r>
              <a:rPr lang="en-US" sz="3500" b="1" dirty="0" smtClean="0">
                <a:latin typeface="Calibri" pitchFamily="34" charset="0"/>
              </a:rPr>
              <a:t> know their students </a:t>
            </a:r>
            <a:r>
              <a:rPr lang="en-US" sz="3500" b="1" dirty="0" smtClean="0">
                <a:latin typeface="Calibri" pitchFamily="34" charset="0"/>
              </a:rPr>
              <a:t>personally; </a:t>
            </a:r>
            <a:endParaRPr lang="en-US" sz="3500" b="1" dirty="0" smtClean="0">
              <a:latin typeface="Calibri" pitchFamily="34" charset="0"/>
            </a:endParaRPr>
          </a:p>
          <a:p>
            <a:pPr fontAlgn="auto">
              <a:spcAft>
                <a:spcPts val="0"/>
              </a:spcAft>
              <a:buSzPct val="85000"/>
              <a:buBlip>
                <a:blip r:embed="rId2"/>
              </a:buBlip>
              <a:defRPr/>
            </a:pPr>
            <a:r>
              <a:rPr lang="en-US" sz="3500" b="1" dirty="0" smtClean="0">
                <a:latin typeface="Calibri" pitchFamily="34" charset="0"/>
              </a:rPr>
              <a:t>showed mastery of their subject </a:t>
            </a:r>
            <a:r>
              <a:rPr lang="en-US" sz="3500" b="1" dirty="0" smtClean="0">
                <a:latin typeface="Calibri" pitchFamily="34" charset="0"/>
              </a:rPr>
              <a:t>matter; </a:t>
            </a:r>
            <a:endParaRPr lang="en-US" sz="3500" b="1" dirty="0" smtClean="0">
              <a:latin typeface="Calibri" pitchFamily="34" charset="0"/>
            </a:endParaRPr>
          </a:p>
          <a:p>
            <a:pPr fontAlgn="auto">
              <a:spcAft>
                <a:spcPts val="0"/>
              </a:spcAft>
              <a:buSzPct val="85000"/>
              <a:buBlip>
                <a:blip r:embed="rId2"/>
              </a:buBlip>
              <a:defRPr/>
            </a:pPr>
            <a:r>
              <a:rPr lang="en-US" sz="3500" b="1" dirty="0" smtClean="0">
                <a:latin typeface="Calibri" pitchFamily="34" charset="0"/>
              </a:rPr>
              <a:t>were adjustable to the varied personalities of their </a:t>
            </a:r>
            <a:r>
              <a:rPr lang="en-US" sz="3500" b="1" dirty="0" smtClean="0">
                <a:latin typeface="Calibri" pitchFamily="34" charset="0"/>
              </a:rPr>
              <a:t>students; </a:t>
            </a:r>
            <a:endParaRPr lang="en-US" sz="3500" b="1" dirty="0" smtClean="0">
              <a:latin typeface="Calibri" pitchFamily="34" charset="0"/>
            </a:endParaRPr>
          </a:p>
          <a:p>
            <a:pPr fontAlgn="auto">
              <a:spcAft>
                <a:spcPts val="0"/>
              </a:spcAft>
              <a:buSzPct val="85000"/>
              <a:buBlip>
                <a:blip r:embed="rId2"/>
              </a:buBlip>
              <a:defRPr/>
            </a:pPr>
            <a:r>
              <a:rPr lang="en-US" sz="3500" b="1" dirty="0" smtClean="0">
                <a:latin typeface="Calibri" pitchFamily="34" charset="0"/>
              </a:rPr>
              <a:t>very good models/ facilitators  for the students to obey, to interact with and to do their daily classroom </a:t>
            </a:r>
            <a:r>
              <a:rPr lang="en-US" sz="3500" b="1" dirty="0" smtClean="0">
                <a:latin typeface="Calibri" pitchFamily="34" charset="0"/>
              </a:rPr>
              <a:t>activities; </a:t>
            </a:r>
            <a:endParaRPr lang="en-US" sz="3500" b="1" dirty="0" smtClean="0">
              <a:latin typeface="Calibri" pitchFamily="34" charset="0"/>
            </a:endParaRPr>
          </a:p>
          <a:p>
            <a:pPr fontAlgn="auto">
              <a:spcAft>
                <a:spcPts val="0"/>
              </a:spcAft>
              <a:buSzPct val="85000"/>
              <a:buBlip>
                <a:blip r:embed="rId2"/>
              </a:buBlip>
              <a:defRPr/>
            </a:pPr>
            <a:r>
              <a:rPr lang="en-US" sz="3500" b="1" dirty="0" smtClean="0">
                <a:latin typeface="Calibri" pitchFamily="34" charset="0"/>
              </a:rPr>
              <a:t> friendly with their </a:t>
            </a:r>
            <a:r>
              <a:rPr lang="en-US" sz="3500" b="1" dirty="0" smtClean="0">
                <a:latin typeface="Calibri" pitchFamily="34" charset="0"/>
              </a:rPr>
              <a:t>students; </a:t>
            </a:r>
            <a:endParaRPr lang="en-US" sz="3500" b="1" dirty="0" smtClean="0">
              <a:latin typeface="Calibri" pitchFamily="34" charset="0"/>
            </a:endParaRPr>
          </a:p>
          <a:p>
            <a:pPr fontAlgn="auto">
              <a:spcAft>
                <a:spcPts val="0"/>
              </a:spcAft>
              <a:buSzPct val="85000"/>
              <a:buBlip>
                <a:blip r:embed="rId2"/>
              </a:buBlip>
              <a:defRPr/>
            </a:pPr>
            <a:r>
              <a:rPr lang="en-US" sz="3500" b="1" dirty="0" smtClean="0">
                <a:latin typeface="Calibri" pitchFamily="34" charset="0"/>
              </a:rPr>
              <a:t>showed  personalized concern  and attention specially to the kindergarten </a:t>
            </a:r>
            <a:r>
              <a:rPr lang="en-US" sz="3500" b="1" dirty="0" smtClean="0">
                <a:latin typeface="Calibri" pitchFamily="34" charset="0"/>
              </a:rPr>
              <a:t>pupils;</a:t>
            </a:r>
            <a:endParaRPr lang="en-US" sz="3500" b="1" dirty="0" smtClean="0">
              <a:latin typeface="Calibri" pitchFamily="34" charset="0"/>
            </a:endParaRPr>
          </a:p>
          <a:p>
            <a:pPr fontAlgn="auto">
              <a:spcAft>
                <a:spcPts val="0"/>
              </a:spcAft>
              <a:buSzPct val="85000"/>
              <a:buBlip>
                <a:blip r:embed="rId2"/>
              </a:buBlip>
              <a:defRPr/>
            </a:pPr>
            <a:r>
              <a:rPr lang="en-US" sz="3500" b="1" dirty="0" smtClean="0">
                <a:latin typeface="Calibri" pitchFamily="34" charset="0"/>
              </a:rPr>
              <a:t>All of the assigned cooperative mentors have finished their master’s degrees too. They are all regular teachers  and  tenured teachers.</a:t>
            </a:r>
          </a:p>
          <a:p>
            <a:pPr fontAlgn="auto">
              <a:spcAft>
                <a:spcPts val="0"/>
              </a:spcAft>
              <a:buFont typeface="Arial" pitchFamily="34" charset="0"/>
              <a:buChar char="•"/>
              <a:defRPr/>
            </a:pPr>
            <a:endParaRPr lang="en-US" dirty="0"/>
          </a:p>
        </p:txBody>
      </p:sp>
      <p:sp>
        <p:nvSpPr>
          <p:cNvPr id="5" name="Title 1"/>
          <p:cNvSpPr txBox="1">
            <a:spLocks/>
          </p:cNvSpPr>
          <p:nvPr/>
        </p:nvSpPr>
        <p:spPr>
          <a:xfrm>
            <a:off x="457200" y="76200"/>
            <a:ext cx="8229600" cy="884238"/>
          </a:xfrm>
          <a:prstGeom prst="rect">
            <a:avLst/>
          </a:prstGeom>
          <a:solidFill>
            <a:srgbClr val="FFFF00"/>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scene3d>
              <a:camera prst="orthographicFront"/>
              <a:lightRig rig="soft" dir="t"/>
            </a:scene3d>
            <a:sp3d prstMaterial="softEdge">
              <a:bevelT w="25400" h="25400"/>
            </a:sp3d>
          </a:bodyPr>
          <a:lstStyle/>
          <a:p>
            <a:pPr algn="ctr" fontAlgn="auto">
              <a:spcAft>
                <a:spcPts val="0"/>
              </a:spcAft>
              <a:defRPr/>
            </a:pPr>
            <a:r>
              <a:rPr lang="en-US" sz="4100" b="1" dirty="0">
                <a:solidFill>
                  <a:srgbClr val="0033CC"/>
                </a:solidFill>
                <a:effectLst>
                  <a:outerShdw blurRad="31750" dist="25400" dir="5400000" algn="tl" rotWithShape="0">
                    <a:srgbClr val="000000">
                      <a:alpha val="25000"/>
                    </a:srgbClr>
                  </a:outerShdw>
                </a:effectLst>
                <a:latin typeface="Calibri" pitchFamily="34" charset="0"/>
                <a:ea typeface="+mj-ea"/>
                <a:cs typeface="+mj-cs"/>
              </a:rPr>
              <a:t>Characteristics of Teachers </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strips(downLeft)">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strips(downLeft)">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strips(downLeft)">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strips(downLeft)">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strips(downLeft)">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strips(downLeft)">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strips(downLeft)">
                                      <p:cBhvr>
                                        <p:cTn id="42" dur="500"/>
                                        <p:tgtEl>
                                          <p:spTgt spid="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strips(downLeft)">
                                      <p:cBhvr>
                                        <p:cTn id="4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a:solidFill>
            <a:srgbClr val="CCFFFF"/>
          </a:solidFill>
          <a:ln w="38100">
            <a:solidFill>
              <a:schemeClr val="accent5">
                <a:lumMod val="75000"/>
              </a:schemeClr>
            </a:solidFill>
          </a:ln>
          <a:scene3d>
            <a:camera prst="orthographicFront">
              <a:rot lat="0" lon="0" rev="0"/>
            </a:camera>
            <a:lightRig rig="glow" dir="t">
              <a:rot lat="0" lon="0" rev="14100000"/>
            </a:lightRig>
          </a:scene3d>
          <a:sp3d prstMaterial="softEdge">
            <a:bevelT w="127000" prst="artDeco"/>
          </a:sp3d>
        </p:spPr>
        <p:txBody>
          <a:bodyPr rtlCol="0">
            <a:normAutofit/>
            <a:scene3d>
              <a:camera prst="orthographicFront"/>
              <a:lightRig rig="soft" dir="t"/>
            </a:scene3d>
            <a:sp3d prstMaterial="softEdge">
              <a:bevelT w="25400" h="25400"/>
            </a:sp3d>
          </a:bodyPr>
          <a:lstStyle/>
          <a:p>
            <a:pPr fontAlgn="auto">
              <a:spcAft>
                <a:spcPts val="0"/>
              </a:spcAft>
              <a:defRPr/>
            </a:pPr>
            <a:r>
              <a:rPr lang="en-US" b="1" dirty="0" smtClean="0">
                <a:solidFill>
                  <a:srgbClr val="0033CC"/>
                </a:solidFill>
              </a:rPr>
              <a:t>Characteristics of Students</a:t>
            </a:r>
            <a:endParaRPr lang="en-US" b="1" dirty="0">
              <a:solidFill>
                <a:srgbClr val="0033CC"/>
              </a:solidFill>
            </a:endParaRPr>
          </a:p>
        </p:txBody>
      </p:sp>
      <p:sp>
        <p:nvSpPr>
          <p:cNvPr id="4" name="Slide Number Placeholder 3"/>
          <p:cNvSpPr>
            <a:spLocks noGrp="1"/>
          </p:cNvSpPr>
          <p:nvPr>
            <p:ph type="sldNum" sz="quarter" idx="12"/>
          </p:nvPr>
        </p:nvSpPr>
        <p:spPr/>
        <p:txBody>
          <a:bodyPr/>
          <a:lstStyle/>
          <a:p>
            <a:pPr>
              <a:defRPr/>
            </a:pPr>
            <a:fld id="{6F189253-E2A4-4B3E-898D-715A31C39C63}" type="slidenum">
              <a:rPr lang="en-US"/>
              <a:pPr>
                <a:defRPr/>
              </a:pPr>
              <a:t>39</a:t>
            </a:fld>
            <a:endParaRPr lang="en-US"/>
          </a:p>
        </p:txBody>
      </p:sp>
      <p:sp>
        <p:nvSpPr>
          <p:cNvPr id="3" name="Content Placeholder 2"/>
          <p:cNvSpPr>
            <a:spLocks noGrp="1"/>
          </p:cNvSpPr>
          <p:nvPr>
            <p:ph sz="quarter" idx="1"/>
          </p:nvPr>
        </p:nvSpPr>
        <p:spPr>
          <a:xfrm>
            <a:off x="304800" y="1066800"/>
            <a:ext cx="8382000" cy="5791200"/>
          </a:xfrm>
          <a:blipFill>
            <a:blip r:embed="rId2" cstate="print"/>
            <a:tile tx="0" ty="0" sx="100000" sy="100000" flip="none" algn="tl"/>
          </a:blipFill>
          <a:ln w="38100">
            <a:solidFill>
              <a:schemeClr val="accent5">
                <a:lumMod val="75000"/>
              </a:schemeClr>
            </a:solidFill>
          </a:ln>
        </p:spPr>
        <p:txBody>
          <a:bodyPr rtlCol="0">
            <a:noAutofit/>
          </a:bodyPr>
          <a:lstStyle/>
          <a:p>
            <a:pPr fontAlgn="auto">
              <a:spcAft>
                <a:spcPts val="0"/>
              </a:spcAft>
              <a:buFont typeface="Arial" pitchFamily="34" charset="0"/>
              <a:buChar char="•"/>
              <a:defRPr/>
            </a:pPr>
            <a:r>
              <a:rPr lang="en-US" sz="2800" b="1" dirty="0" smtClean="0">
                <a:latin typeface="Calibri" pitchFamily="34" charset="0"/>
              </a:rPr>
              <a:t>The kindergarten pupils, elementary and high school students are well </a:t>
            </a:r>
            <a:r>
              <a:rPr lang="en-US" sz="2800" b="1" dirty="0" smtClean="0">
                <a:latin typeface="Calibri" pitchFamily="34" charset="0"/>
              </a:rPr>
              <a:t>disciplined; </a:t>
            </a:r>
            <a:endParaRPr lang="en-US" sz="2800" b="1" dirty="0" smtClean="0">
              <a:latin typeface="Calibri" pitchFamily="34" charset="0"/>
            </a:endParaRPr>
          </a:p>
          <a:p>
            <a:pPr fontAlgn="auto">
              <a:spcAft>
                <a:spcPts val="0"/>
              </a:spcAft>
              <a:buFont typeface="Arial" pitchFamily="34" charset="0"/>
              <a:buChar char="•"/>
              <a:defRPr/>
            </a:pPr>
            <a:r>
              <a:rPr lang="en-US" sz="2800" b="1" dirty="0" smtClean="0">
                <a:latin typeface="Calibri" pitchFamily="34" charset="0"/>
              </a:rPr>
              <a:t>kindergarten pupils are just wonderful, sweet, obedient, friendly, harmonious to be with, eager to learn and to be with their </a:t>
            </a:r>
            <a:r>
              <a:rPr lang="en-US" sz="2800" b="1" dirty="0" smtClean="0">
                <a:latin typeface="Calibri" pitchFamily="34" charset="0"/>
              </a:rPr>
              <a:t>classmates;</a:t>
            </a:r>
            <a:endParaRPr lang="en-US" sz="2800" b="1" dirty="0" smtClean="0">
              <a:latin typeface="Calibri" pitchFamily="34" charset="0"/>
            </a:endParaRPr>
          </a:p>
          <a:p>
            <a:pPr fontAlgn="auto">
              <a:spcAft>
                <a:spcPts val="0"/>
              </a:spcAft>
              <a:buFont typeface="Arial" pitchFamily="34" charset="0"/>
              <a:buChar char="•"/>
              <a:defRPr/>
            </a:pPr>
            <a:r>
              <a:rPr lang="en-US" sz="2800" b="1" dirty="0" smtClean="0">
                <a:latin typeface="Calibri" pitchFamily="34" charset="0"/>
              </a:rPr>
              <a:t>The elementary pupils especially those with special needs are playful, carefree, but obedient, and well-disciplined </a:t>
            </a:r>
            <a:r>
              <a:rPr lang="en-US" sz="2800" b="1" dirty="0" smtClean="0">
                <a:latin typeface="Calibri" pitchFamily="34" charset="0"/>
              </a:rPr>
              <a:t>too;</a:t>
            </a:r>
            <a:endParaRPr lang="en-US" sz="2800" b="1" dirty="0" smtClean="0">
              <a:latin typeface="Calibri" pitchFamily="34" charset="0"/>
            </a:endParaRPr>
          </a:p>
          <a:p>
            <a:pPr fontAlgn="auto">
              <a:spcAft>
                <a:spcPts val="0"/>
              </a:spcAft>
              <a:buFont typeface="Arial" pitchFamily="34" charset="0"/>
              <a:buChar char="•"/>
              <a:defRPr/>
            </a:pPr>
            <a:r>
              <a:rPr lang="en-US" sz="2800" b="1" dirty="0" smtClean="0">
                <a:latin typeface="Calibri" pitchFamily="34" charset="0"/>
              </a:rPr>
              <a:t> These special children were taught how to be responsible for themselves like: they have specific place to clean, how to clean like someone is mopping the floor while the other is wiping the </a:t>
            </a:r>
            <a:r>
              <a:rPr lang="en-US" sz="2800" b="1" dirty="0" smtClean="0">
                <a:latin typeface="Calibri" pitchFamily="34" charset="0"/>
              </a:rPr>
              <a:t>shelves;</a:t>
            </a:r>
            <a:endParaRPr lang="en-US" sz="2800" b="1" dirty="0" smtClean="0">
              <a:latin typeface="Calibri" pitchFamily="34" charset="0"/>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strips(downLeft)">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strips(down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strips(down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strips(down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strips(downLeft)">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8763000" cy="5105400"/>
          </a:xfrm>
          <a:solidFill>
            <a:srgbClr val="99FFCC"/>
          </a:solidFill>
          <a:ln w="57150">
            <a:solidFill>
              <a:schemeClr val="accent2"/>
            </a:solidFill>
          </a:ln>
        </p:spPr>
        <p:txBody>
          <a:bodyPr rtlCol="0">
            <a:normAutofit lnSpcReduction="10000"/>
          </a:bodyPr>
          <a:lstStyle/>
          <a:p>
            <a:pPr marL="746125" indent="-636588" fontAlgn="auto">
              <a:spcAft>
                <a:spcPts val="0"/>
              </a:spcAft>
              <a:buFont typeface="Arial" pitchFamily="34" charset="0"/>
              <a:buNone/>
              <a:defRPr/>
            </a:pPr>
            <a:r>
              <a:rPr lang="en-US" sz="3600" b="1" dirty="0" smtClean="0"/>
              <a:t>a</a:t>
            </a:r>
            <a:r>
              <a:rPr lang="en-US" sz="3600" b="1" dirty="0"/>
              <a:t>. </a:t>
            </a:r>
            <a:r>
              <a:rPr lang="en-US" sz="3600" b="1" dirty="0" smtClean="0"/>
              <a:t> Approval </a:t>
            </a:r>
            <a:r>
              <a:rPr lang="en-US" sz="3600" b="1" dirty="0"/>
              <a:t>from the administration</a:t>
            </a:r>
          </a:p>
          <a:p>
            <a:pPr marL="746125" indent="-636588" fontAlgn="auto">
              <a:spcAft>
                <a:spcPts val="0"/>
              </a:spcAft>
              <a:buFont typeface="Arial" pitchFamily="34" charset="0"/>
              <a:buNone/>
              <a:defRPr/>
            </a:pPr>
            <a:r>
              <a:rPr lang="en-US" sz="3600" b="1" dirty="0"/>
              <a:t>b. </a:t>
            </a:r>
            <a:r>
              <a:rPr lang="en-US" sz="3600" b="1" dirty="0" smtClean="0"/>
              <a:t> Consultation and Approval </a:t>
            </a:r>
            <a:r>
              <a:rPr lang="en-US" sz="3600" b="1" dirty="0"/>
              <a:t>from the parents</a:t>
            </a:r>
          </a:p>
          <a:p>
            <a:pPr marL="746125" indent="-636588" fontAlgn="auto">
              <a:spcAft>
                <a:spcPts val="0"/>
              </a:spcAft>
              <a:buFont typeface="Arial" pitchFamily="34" charset="0"/>
              <a:buNone/>
              <a:defRPr/>
            </a:pPr>
            <a:r>
              <a:rPr lang="en-US" sz="3600" b="1" dirty="0"/>
              <a:t>c. </a:t>
            </a:r>
            <a:r>
              <a:rPr lang="en-US" sz="3600" b="1" dirty="0" smtClean="0"/>
              <a:t> Profile </a:t>
            </a:r>
            <a:r>
              <a:rPr lang="en-US" sz="3600" b="1" dirty="0"/>
              <a:t>of student teachers</a:t>
            </a:r>
          </a:p>
          <a:p>
            <a:pPr marL="746125" indent="-636588" fontAlgn="auto">
              <a:spcAft>
                <a:spcPts val="0"/>
              </a:spcAft>
              <a:buFont typeface="Arial" pitchFamily="34" charset="0"/>
              <a:buNone/>
              <a:defRPr/>
            </a:pPr>
            <a:r>
              <a:rPr lang="en-US" sz="3600" b="1" dirty="0"/>
              <a:t>d. Preparation for One month Student Practice Teaching Program</a:t>
            </a:r>
          </a:p>
          <a:p>
            <a:pPr marL="746125" indent="-636588" fontAlgn="auto">
              <a:spcAft>
                <a:spcPts val="0"/>
              </a:spcAft>
              <a:buFont typeface="Arial" pitchFamily="34" charset="0"/>
              <a:buNone/>
              <a:defRPr/>
            </a:pPr>
            <a:r>
              <a:rPr lang="en-US" sz="3600" b="1" dirty="0"/>
              <a:t>e. Data on the Board and lodging of </a:t>
            </a:r>
            <a:r>
              <a:rPr lang="en-US" sz="3600" b="1" dirty="0" smtClean="0"/>
              <a:t> students</a:t>
            </a:r>
            <a:r>
              <a:rPr lang="en-US" sz="3600" b="1" dirty="0"/>
              <a:t>, payment, security</a:t>
            </a:r>
          </a:p>
          <a:p>
            <a:pPr marL="746125" indent="-636588" fontAlgn="auto">
              <a:spcAft>
                <a:spcPts val="0"/>
              </a:spcAft>
              <a:buFont typeface="Arial" pitchFamily="34" charset="0"/>
              <a:buNone/>
              <a:defRPr/>
            </a:pPr>
            <a:r>
              <a:rPr lang="en-US" sz="3600" b="1" dirty="0" smtClean="0"/>
              <a:t>f. Amount </a:t>
            </a:r>
            <a:r>
              <a:rPr lang="en-US" sz="3600" b="1" dirty="0"/>
              <a:t>to be paid for mentoring</a:t>
            </a:r>
          </a:p>
          <a:p>
            <a:pPr marL="624078" indent="-514350" fontAlgn="auto">
              <a:spcAft>
                <a:spcPts val="0"/>
              </a:spcAft>
              <a:buFont typeface="Arial" pitchFamily="34" charset="0"/>
              <a:buAutoNum type="alphaLcPeriod" startAt="6"/>
              <a:defRPr/>
            </a:pPr>
            <a:endParaRPr lang="en-US" b="1" dirty="0"/>
          </a:p>
        </p:txBody>
      </p:sp>
      <p:sp>
        <p:nvSpPr>
          <p:cNvPr id="4" name="Slide Number Placeholder 3"/>
          <p:cNvSpPr>
            <a:spLocks noGrp="1"/>
          </p:cNvSpPr>
          <p:nvPr>
            <p:ph type="sldNum" sz="quarter" idx="12"/>
          </p:nvPr>
        </p:nvSpPr>
        <p:spPr/>
        <p:txBody>
          <a:bodyPr/>
          <a:lstStyle/>
          <a:p>
            <a:pPr>
              <a:defRPr/>
            </a:pPr>
            <a:fld id="{5D0C4A1F-A636-4967-B7E3-43B374EFF1C9}" type="slidenum">
              <a:rPr lang="en-US"/>
              <a:pPr>
                <a:defRPr/>
              </a:pPr>
              <a:t>4</a:t>
            </a:fld>
            <a:endParaRPr lang="en-US"/>
          </a:p>
        </p:txBody>
      </p:sp>
      <p:sp>
        <p:nvSpPr>
          <p:cNvPr id="2" name="Title 1"/>
          <p:cNvSpPr>
            <a:spLocks noGrp="1"/>
          </p:cNvSpPr>
          <p:nvPr>
            <p:ph type="title"/>
          </p:nvPr>
        </p:nvSpPr>
        <p:spPr>
          <a:xfrm>
            <a:off x="152400" y="76200"/>
            <a:ext cx="8915400" cy="1447800"/>
          </a:xfrm>
          <a:blipFill>
            <a:blip r:embed="rId2" cstate="print"/>
            <a:tile tx="0" ty="0" sx="100000" sy="100000" flip="none" algn="tl"/>
          </a:blipFill>
          <a:ln w="38100">
            <a:solidFill>
              <a:schemeClr val="tx1"/>
            </a:solidFill>
          </a:ln>
          <a:effectLst>
            <a:outerShdw blurRad="50800" dist="38100" dir="8100000" algn="tr" rotWithShape="0">
              <a:prstClr val="black">
                <a:alpha val="40000"/>
              </a:prstClr>
            </a:outerShdw>
          </a:effectLst>
        </p:spPr>
        <p:txBody>
          <a:bodyPr rtlCol="0" anchor="t">
            <a:noAutofit/>
          </a:bodyPr>
          <a:lstStyle/>
          <a:p>
            <a:pPr fontAlgn="auto">
              <a:spcAft>
                <a:spcPts val="0"/>
              </a:spcAft>
              <a:defRPr/>
            </a:pPr>
            <a:r>
              <a:rPr lang="en-US" sz="3200" b="1" dirty="0" smtClean="0">
                <a:solidFill>
                  <a:schemeClr val="accent4">
                    <a:lumMod val="50000"/>
                  </a:schemeClr>
                </a:solidFill>
              </a:rPr>
              <a:t>2. How were the following areas/ components of the Student Teaching Program attended to by both institutions? </a:t>
            </a:r>
            <a:r>
              <a:rPr lang="en-US" sz="2400" b="1" dirty="0" smtClean="0"/>
              <a:t/>
            </a:r>
            <a:br>
              <a:rPr lang="en-US" sz="2400" b="1" dirty="0" smtClean="0"/>
            </a:br>
            <a:endParaRPr lang="en-US" sz="2400" b="1" dirty="0"/>
          </a:p>
        </p:txBody>
      </p:sp>
      <p:sp>
        <p:nvSpPr>
          <p:cNvPr id="17412" name="Picture 3"/>
          <p:cNvSpPr>
            <a:spLocks noChangeAspect="1" noChangeArrowheads="1"/>
          </p:cNvSpPr>
          <p:nvPr/>
        </p:nvSpPr>
        <p:spPr bwMode="auto">
          <a:xfrm>
            <a:off x="7315200" y="5492750"/>
            <a:ext cx="1371600" cy="1060450"/>
          </a:xfrm>
          <a:prstGeom prst="rect">
            <a:avLst/>
          </a:prstGeom>
          <a:noFill/>
          <a:ln w="9525">
            <a:no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ppt_w</p:attrName>
                                        </p:attrNameLst>
                                      </p:cBhvr>
                                      <p:tavLst>
                                        <p:tav tm="0">
                                          <p:val>
                                            <p:fltVal val="0"/>
                                          </p:val>
                                        </p:tav>
                                        <p:tav tm="100000">
                                          <p:val>
                                            <p:strVal val="#ppt_w"/>
                                          </p:val>
                                        </p:tav>
                                      </p:tavLst>
                                    </p:anim>
                                    <p:anim calcmode="lin" valueType="num">
                                      <p:cBhvr>
                                        <p:cTn id="13" dur="5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p:cTn id="4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3"/>
          <p:cNvSpPr>
            <a:spLocks noGrp="1"/>
          </p:cNvSpPr>
          <p:nvPr>
            <p:ph type="title"/>
          </p:nvPr>
        </p:nvSpPr>
        <p:spPr/>
        <p:txBody>
          <a:bodyPr/>
          <a:lstStyle/>
          <a:p>
            <a:endParaRPr lang="en-US" smtClean="0"/>
          </a:p>
        </p:txBody>
      </p:sp>
      <p:sp>
        <p:nvSpPr>
          <p:cNvPr id="3" name="Slide Number Placeholder 2"/>
          <p:cNvSpPr>
            <a:spLocks noGrp="1"/>
          </p:cNvSpPr>
          <p:nvPr>
            <p:ph type="sldNum" sz="quarter" idx="12"/>
          </p:nvPr>
        </p:nvSpPr>
        <p:spPr/>
        <p:txBody>
          <a:bodyPr/>
          <a:lstStyle/>
          <a:p>
            <a:pPr>
              <a:defRPr/>
            </a:pPr>
            <a:fld id="{C1C54045-E159-4179-8492-D301F4C0F356}" type="slidenum">
              <a:rPr lang="en-US"/>
              <a:pPr>
                <a:defRPr/>
              </a:pPr>
              <a:t>40</a:t>
            </a:fld>
            <a:endParaRPr lang="en-US"/>
          </a:p>
        </p:txBody>
      </p:sp>
      <p:sp>
        <p:nvSpPr>
          <p:cNvPr id="2" name="Content Placeholder 1"/>
          <p:cNvSpPr>
            <a:spLocks noGrp="1"/>
          </p:cNvSpPr>
          <p:nvPr>
            <p:ph sz="quarter" idx="1"/>
          </p:nvPr>
        </p:nvSpPr>
        <p:spPr>
          <a:xfrm>
            <a:off x="457200" y="1143000"/>
            <a:ext cx="8229600" cy="5257800"/>
          </a:xfrm>
          <a:blipFill>
            <a:blip r:embed="rId2" cstate="print"/>
            <a:tile tx="0" ty="0" sx="100000" sy="100000" flip="none" algn="tl"/>
          </a:blipFill>
          <a:ln w="38100">
            <a:solidFill>
              <a:schemeClr val="tx1"/>
            </a:solidFill>
          </a:ln>
        </p:spPr>
        <p:txBody>
          <a:bodyPr rtlCol="0">
            <a:normAutofit fontScale="92500" lnSpcReduction="10000"/>
          </a:bodyPr>
          <a:lstStyle/>
          <a:p>
            <a:pPr fontAlgn="auto">
              <a:spcAft>
                <a:spcPts val="0"/>
              </a:spcAft>
              <a:buFont typeface="Arial" pitchFamily="34" charset="0"/>
              <a:buChar char="•"/>
              <a:defRPr/>
            </a:pPr>
            <a:r>
              <a:rPr lang="en-US" sz="3200" b="1" dirty="0" smtClean="0">
                <a:latin typeface="Calibri" pitchFamily="34" charset="0"/>
              </a:rPr>
              <a:t>All children  experience nap period, because they stay in school the whole day. </a:t>
            </a:r>
          </a:p>
          <a:p>
            <a:pPr fontAlgn="auto">
              <a:spcAft>
                <a:spcPts val="0"/>
              </a:spcAft>
              <a:buFont typeface="Arial" pitchFamily="34" charset="0"/>
              <a:buChar char="•"/>
              <a:defRPr/>
            </a:pPr>
            <a:r>
              <a:rPr lang="en-US" sz="3200" b="1" dirty="0" smtClean="0">
                <a:latin typeface="Calibri" pitchFamily="34" charset="0"/>
              </a:rPr>
              <a:t>Everyone is made to brush his teeth after eating .</a:t>
            </a:r>
          </a:p>
          <a:p>
            <a:pPr fontAlgn="auto">
              <a:spcAft>
                <a:spcPts val="0"/>
              </a:spcAft>
              <a:buFont typeface="Arial" pitchFamily="34" charset="0"/>
              <a:buChar char="•"/>
              <a:defRPr/>
            </a:pPr>
            <a:r>
              <a:rPr lang="en-US" sz="3200" b="1" dirty="0" smtClean="0">
                <a:latin typeface="Calibri" pitchFamily="34" charset="0"/>
              </a:rPr>
              <a:t> Students with difficulty in academic subjects are pulled out from their regular classes to be  given special attention by taking them to the “resource classroom“. </a:t>
            </a:r>
          </a:p>
          <a:p>
            <a:pPr fontAlgn="auto">
              <a:spcAft>
                <a:spcPts val="0"/>
              </a:spcAft>
              <a:buFont typeface="Arial" pitchFamily="34" charset="0"/>
              <a:buChar char="•"/>
              <a:defRPr/>
            </a:pPr>
            <a:r>
              <a:rPr lang="en-US" sz="3200" b="1" dirty="0" smtClean="0">
                <a:latin typeface="Calibri" pitchFamily="34" charset="0"/>
              </a:rPr>
              <a:t>The teacher handles only 3-5 students per class depending on the child’s schedule and in 40 minutes in each subject. Because of their strategy, the children are able to learn more because of one on one teaching</a:t>
            </a:r>
          </a:p>
          <a:p>
            <a:pPr fontAlgn="auto">
              <a:spcAft>
                <a:spcPts val="0"/>
              </a:spcAft>
              <a:buFont typeface="Arial" pitchFamily="34" charset="0"/>
              <a:buChar char="•"/>
              <a:defRPr/>
            </a:pPr>
            <a:endParaRPr lang="en-US" sz="2800" b="1" dirty="0" smtClean="0"/>
          </a:p>
          <a:p>
            <a:pPr fontAlgn="auto">
              <a:spcAft>
                <a:spcPts val="0"/>
              </a:spcAft>
              <a:buFont typeface="Arial" pitchFamily="34" charset="0"/>
              <a:buChar char="•"/>
              <a:defRPr/>
            </a:pPr>
            <a:endParaRPr lang="en-US" dirty="0"/>
          </a:p>
        </p:txBody>
      </p:sp>
      <p:sp>
        <p:nvSpPr>
          <p:cNvPr id="5" name="Title 1"/>
          <p:cNvSpPr txBox="1">
            <a:spLocks/>
          </p:cNvSpPr>
          <p:nvPr/>
        </p:nvSpPr>
        <p:spPr>
          <a:xfrm>
            <a:off x="457200" y="76200"/>
            <a:ext cx="8229600" cy="868362"/>
          </a:xfrm>
          <a:prstGeom prst="rect">
            <a:avLst/>
          </a:prstGeom>
          <a:solidFill>
            <a:srgbClr val="CCFFFF"/>
          </a:solidFill>
          <a:ln w="38100">
            <a:solidFill>
              <a:schemeClr val="accent5">
                <a:lumMod val="75000"/>
              </a:schemeClr>
            </a:solidFill>
          </a:ln>
          <a:effectLst/>
          <a:scene3d>
            <a:camera prst="orthographicFront">
              <a:rot lat="0" lon="0" rev="0"/>
            </a:camera>
            <a:lightRig rig="glow" dir="t">
              <a:rot lat="0" lon="0" rev="14100000"/>
            </a:lightRig>
          </a:scene3d>
          <a:sp3d prstMaterial="softEdge">
            <a:bevelT w="127000" prst="artDeco"/>
          </a:sp3d>
        </p:spPr>
        <p:txBody>
          <a:bodyPr anchor="ctr">
            <a:normAutofit/>
            <a:scene3d>
              <a:camera prst="orthographicFront"/>
              <a:lightRig rig="soft" dir="t"/>
            </a:scene3d>
            <a:sp3d prstMaterial="softEdge">
              <a:bevelT w="25400" h="25400"/>
            </a:sp3d>
          </a:bodyPr>
          <a:lstStyle/>
          <a:p>
            <a:pPr algn="ctr" fontAlgn="auto">
              <a:spcAft>
                <a:spcPts val="0"/>
              </a:spcAft>
              <a:defRPr/>
            </a:pPr>
            <a:r>
              <a:rPr lang="en-US" sz="4400" b="1">
                <a:solidFill>
                  <a:srgbClr val="0033CC"/>
                </a:solidFill>
                <a:latin typeface="Calibri" pitchFamily="34" charset="0"/>
                <a:ea typeface="+mj-ea"/>
                <a:cs typeface="+mj-cs"/>
              </a:rPr>
              <a:t>Characteristics of Students</a:t>
            </a:r>
            <a:endParaRPr lang="en-US" sz="4400" b="1" dirty="0">
              <a:solidFill>
                <a:srgbClr val="0033CC"/>
              </a:solidFill>
              <a:latin typeface="Calibri" pitchFamily="34" charset="0"/>
              <a:ea typeface="+mj-ea"/>
              <a:cs typeface="+mj-cs"/>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strips(downLeft)">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strips(downLeft)">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strips(downLeft)">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strips(downLeft)">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strips(downLeft)">
                                      <p:cBhvr>
                                        <p:cTn id="3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76200"/>
            <a:ext cx="8229600" cy="868362"/>
          </a:xfrm>
          <a:solidFill>
            <a:srgbClr val="CCFFFF"/>
          </a:solidFill>
          <a:ln w="38100">
            <a:solidFill>
              <a:schemeClr val="accent5">
                <a:lumMod val="75000"/>
              </a:schemeClr>
            </a:solidFill>
          </a:ln>
          <a:scene3d>
            <a:camera prst="orthographicFront">
              <a:rot lat="0" lon="0" rev="0"/>
            </a:camera>
            <a:lightRig rig="glow" dir="t">
              <a:rot lat="0" lon="0" rev="14100000"/>
            </a:lightRig>
          </a:scene3d>
          <a:sp3d prstMaterial="softEdge">
            <a:bevelT w="127000" prst="artDeco"/>
          </a:sp3d>
        </p:spPr>
        <p:txBody>
          <a:bodyPr rtlCol="0">
            <a:normAutofit/>
            <a:scene3d>
              <a:camera prst="orthographicFront"/>
              <a:lightRig rig="soft" dir="t"/>
            </a:scene3d>
            <a:sp3d prstMaterial="softEdge">
              <a:bevelT w="25400" h="25400"/>
            </a:sp3d>
          </a:bodyPr>
          <a:lstStyle/>
          <a:p>
            <a:pPr fontAlgn="auto">
              <a:spcAft>
                <a:spcPts val="0"/>
              </a:spcAft>
              <a:defRPr/>
            </a:pPr>
            <a:r>
              <a:rPr lang="en-US" b="1" dirty="0" smtClean="0">
                <a:solidFill>
                  <a:srgbClr val="0033CC"/>
                </a:solidFill>
              </a:rPr>
              <a:t>Characteristics of Students</a:t>
            </a:r>
            <a:endParaRPr lang="en-US" b="1" dirty="0">
              <a:solidFill>
                <a:srgbClr val="0033CC"/>
              </a:solidFill>
            </a:endParaRPr>
          </a:p>
        </p:txBody>
      </p:sp>
      <p:sp>
        <p:nvSpPr>
          <p:cNvPr id="5" name="Slide Number Placeholder 4"/>
          <p:cNvSpPr>
            <a:spLocks noGrp="1"/>
          </p:cNvSpPr>
          <p:nvPr>
            <p:ph type="sldNum" sz="quarter" idx="12"/>
          </p:nvPr>
        </p:nvSpPr>
        <p:spPr/>
        <p:txBody>
          <a:bodyPr/>
          <a:lstStyle/>
          <a:p>
            <a:pPr>
              <a:defRPr/>
            </a:pPr>
            <a:fld id="{59E3944B-DDCF-4443-B6AF-D495711838BF}" type="slidenum">
              <a:rPr lang="en-US"/>
              <a:pPr>
                <a:defRPr/>
              </a:pPr>
              <a:t>41</a:t>
            </a:fld>
            <a:endParaRPr lang="en-US"/>
          </a:p>
        </p:txBody>
      </p:sp>
      <p:sp>
        <p:nvSpPr>
          <p:cNvPr id="45057" name="Content Placeholder 2"/>
          <p:cNvSpPr>
            <a:spLocks noGrp="1"/>
          </p:cNvSpPr>
          <p:nvPr>
            <p:ph sz="quarter" idx="1"/>
          </p:nvPr>
        </p:nvSpPr>
        <p:spPr>
          <a:xfrm>
            <a:off x="457200" y="990600"/>
            <a:ext cx="8229600" cy="5638800"/>
          </a:xfrm>
          <a:blipFill dpi="0" rotWithShape="1">
            <a:blip r:embed="rId2" cstate="print"/>
            <a:srcRect/>
            <a:tile tx="0" ty="0" sx="100000" sy="100000" flip="none" algn="tl"/>
          </a:blipFill>
          <a:ln w="38100">
            <a:solidFill>
              <a:srgbClr val="CC0000"/>
            </a:solidFill>
          </a:ln>
        </p:spPr>
        <p:txBody>
          <a:bodyPr>
            <a:noAutofit/>
          </a:bodyPr>
          <a:lstStyle/>
          <a:p>
            <a:r>
              <a:rPr lang="en-US" sz="2800" b="1" dirty="0" smtClean="0">
                <a:latin typeface="Calibri" pitchFamily="34" charset="0"/>
              </a:rPr>
              <a:t>The regular classrooms have 25-30 students per </a:t>
            </a:r>
            <a:r>
              <a:rPr lang="en-US" sz="2800" b="1" dirty="0" smtClean="0">
                <a:latin typeface="Calibri" pitchFamily="34" charset="0"/>
              </a:rPr>
              <a:t>classroom;</a:t>
            </a:r>
            <a:endParaRPr lang="en-US" sz="2800" b="1" dirty="0" smtClean="0">
              <a:latin typeface="Calibri" pitchFamily="34" charset="0"/>
            </a:endParaRPr>
          </a:p>
          <a:p>
            <a:r>
              <a:rPr lang="en-US" sz="2800" b="1" dirty="0" smtClean="0">
                <a:latin typeface="Calibri" pitchFamily="34" charset="0"/>
              </a:rPr>
              <a:t>are given free healthy lunch consisted of rice, vegetables, fruits, soup and drinks. </a:t>
            </a:r>
          </a:p>
          <a:p>
            <a:r>
              <a:rPr lang="en-US" sz="2800" b="1" dirty="0" smtClean="0">
                <a:latin typeface="Calibri" pitchFamily="34" charset="0"/>
              </a:rPr>
              <a:t>After the meals, each child is made to wash his/her own plates and utensils for ready use the next day; </a:t>
            </a:r>
          </a:p>
          <a:p>
            <a:r>
              <a:rPr lang="en-US" sz="2800" b="1" dirty="0" smtClean="0">
                <a:latin typeface="Calibri" pitchFamily="34" charset="0"/>
              </a:rPr>
              <a:t>are given free mouth wash after brushing their teeth.</a:t>
            </a:r>
          </a:p>
          <a:p>
            <a:r>
              <a:rPr lang="en-US" sz="2800" b="1" dirty="0" smtClean="0">
                <a:latin typeface="Calibri" pitchFamily="34" charset="0"/>
              </a:rPr>
              <a:t>They are given thirty minutes to eat, wash their plates and brush their teeth, thus as early as this young age, they are made to manage their time efficiently.</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45057">
                                            <p:bg/>
                                          </p:spTgt>
                                        </p:tgtEl>
                                        <p:attrNameLst>
                                          <p:attrName>style.visibility</p:attrName>
                                        </p:attrNameLst>
                                      </p:cBhvr>
                                      <p:to>
                                        <p:strVal val="visible"/>
                                      </p:to>
                                    </p:set>
                                    <p:animEffect transition="in" filter="strips(downLeft)">
                                      <p:cBhvr>
                                        <p:cTn id="14" dur="500"/>
                                        <p:tgtEl>
                                          <p:spTgt spid="45057">
                                            <p:bg/>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45057">
                                            <p:txEl>
                                              <p:pRg st="0" end="0"/>
                                            </p:txEl>
                                          </p:spTgt>
                                        </p:tgtEl>
                                        <p:attrNameLst>
                                          <p:attrName>style.visibility</p:attrName>
                                        </p:attrNameLst>
                                      </p:cBhvr>
                                      <p:to>
                                        <p:strVal val="visible"/>
                                      </p:to>
                                    </p:set>
                                    <p:animEffect transition="in" filter="strips(downLeft)">
                                      <p:cBhvr>
                                        <p:cTn id="19" dur="500"/>
                                        <p:tgtEl>
                                          <p:spTgt spid="4505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45057">
                                            <p:txEl>
                                              <p:pRg st="1" end="1"/>
                                            </p:txEl>
                                          </p:spTgt>
                                        </p:tgtEl>
                                        <p:attrNameLst>
                                          <p:attrName>style.visibility</p:attrName>
                                        </p:attrNameLst>
                                      </p:cBhvr>
                                      <p:to>
                                        <p:strVal val="visible"/>
                                      </p:to>
                                    </p:set>
                                    <p:animEffect transition="in" filter="strips(downLeft)">
                                      <p:cBhvr>
                                        <p:cTn id="24" dur="500"/>
                                        <p:tgtEl>
                                          <p:spTgt spid="4505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45057">
                                            <p:txEl>
                                              <p:pRg st="2" end="2"/>
                                            </p:txEl>
                                          </p:spTgt>
                                        </p:tgtEl>
                                        <p:attrNameLst>
                                          <p:attrName>style.visibility</p:attrName>
                                        </p:attrNameLst>
                                      </p:cBhvr>
                                      <p:to>
                                        <p:strVal val="visible"/>
                                      </p:to>
                                    </p:set>
                                    <p:animEffect transition="in" filter="strips(downLeft)">
                                      <p:cBhvr>
                                        <p:cTn id="29" dur="500"/>
                                        <p:tgtEl>
                                          <p:spTgt spid="4505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45057">
                                            <p:txEl>
                                              <p:pRg st="3" end="3"/>
                                            </p:txEl>
                                          </p:spTgt>
                                        </p:tgtEl>
                                        <p:attrNameLst>
                                          <p:attrName>style.visibility</p:attrName>
                                        </p:attrNameLst>
                                      </p:cBhvr>
                                      <p:to>
                                        <p:strVal val="visible"/>
                                      </p:to>
                                    </p:set>
                                    <p:animEffect transition="in" filter="strips(downLeft)">
                                      <p:cBhvr>
                                        <p:cTn id="34" dur="500"/>
                                        <p:tgtEl>
                                          <p:spTgt spid="45057">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45057">
                                            <p:txEl>
                                              <p:pRg st="4" end="4"/>
                                            </p:txEl>
                                          </p:spTgt>
                                        </p:tgtEl>
                                        <p:attrNameLst>
                                          <p:attrName>style.visibility</p:attrName>
                                        </p:attrNameLst>
                                      </p:cBhvr>
                                      <p:to>
                                        <p:strVal val="visible"/>
                                      </p:to>
                                    </p:set>
                                    <p:animEffect transition="in" filter="strips(downLeft)">
                                      <p:cBhvr>
                                        <p:cTn id="39" dur="500"/>
                                        <p:tgtEl>
                                          <p:spTgt spid="4505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5057"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915400" cy="960438"/>
          </a:xfrm>
          <a:solidFill>
            <a:srgbClr val="CCFFCC"/>
          </a:solidFill>
          <a:ln w="38100">
            <a:solidFill>
              <a:schemeClr val="tx2">
                <a:lumMod val="50000"/>
              </a:schemeClr>
            </a:solidFill>
          </a:ln>
        </p:spPr>
        <p:txBody>
          <a:bodyPr rtlCol="0">
            <a:normAutofit/>
          </a:bodyPr>
          <a:lstStyle/>
          <a:p>
            <a:pPr fontAlgn="auto">
              <a:spcAft>
                <a:spcPts val="0"/>
              </a:spcAft>
              <a:defRPr/>
            </a:pPr>
            <a:r>
              <a:rPr lang="en-US" b="1" dirty="0" smtClean="0">
                <a:solidFill>
                  <a:schemeClr val="accent2"/>
                </a:solidFill>
              </a:rPr>
              <a:t>Characteristics of High school Students</a:t>
            </a:r>
            <a:endParaRPr lang="en-US" b="1" dirty="0">
              <a:solidFill>
                <a:schemeClr val="accent2"/>
              </a:solidFill>
            </a:endParaRPr>
          </a:p>
        </p:txBody>
      </p:sp>
      <p:sp>
        <p:nvSpPr>
          <p:cNvPr id="4" name="Slide Number Placeholder 3"/>
          <p:cNvSpPr>
            <a:spLocks noGrp="1"/>
          </p:cNvSpPr>
          <p:nvPr>
            <p:ph type="sldNum" sz="quarter" idx="12"/>
          </p:nvPr>
        </p:nvSpPr>
        <p:spPr/>
        <p:txBody>
          <a:bodyPr/>
          <a:lstStyle/>
          <a:p>
            <a:pPr>
              <a:defRPr/>
            </a:pPr>
            <a:fld id="{7AC7CFCA-4837-4061-935C-7A2E32B37327}" type="slidenum">
              <a:rPr lang="en-US"/>
              <a:pPr>
                <a:defRPr/>
              </a:pPr>
              <a:t>42</a:t>
            </a:fld>
            <a:endParaRPr lang="en-US"/>
          </a:p>
        </p:txBody>
      </p:sp>
      <p:sp>
        <p:nvSpPr>
          <p:cNvPr id="46081" name="Content Placeholder 2"/>
          <p:cNvSpPr>
            <a:spLocks noGrp="1"/>
          </p:cNvSpPr>
          <p:nvPr>
            <p:ph sz="quarter" idx="1"/>
          </p:nvPr>
        </p:nvSpPr>
        <p:spPr>
          <a:xfrm>
            <a:off x="457200" y="1143000"/>
            <a:ext cx="8229600" cy="5410200"/>
          </a:xfrm>
          <a:solidFill>
            <a:srgbClr val="CCFFFF"/>
          </a:solidFill>
          <a:ln w="38100">
            <a:solidFill>
              <a:srgbClr val="6600FF"/>
            </a:solidFill>
          </a:ln>
        </p:spPr>
        <p:txBody>
          <a:bodyPr>
            <a:normAutofit lnSpcReduction="10000"/>
          </a:bodyPr>
          <a:lstStyle/>
          <a:p>
            <a:r>
              <a:rPr lang="en-US" sz="3200" b="1" dirty="0" smtClean="0">
                <a:solidFill>
                  <a:srgbClr val="C00000"/>
                </a:solidFill>
                <a:latin typeface="Calibri" pitchFamily="34" charset="0"/>
              </a:rPr>
              <a:t>are well-disciplined, harmonious to deal with, curious, inquisitive, determined to listen, to learn and to initiate; </a:t>
            </a:r>
          </a:p>
          <a:p>
            <a:r>
              <a:rPr lang="en-US" sz="3200" b="1" dirty="0" smtClean="0">
                <a:solidFill>
                  <a:srgbClr val="C00000"/>
                </a:solidFill>
                <a:latin typeface="Calibri" pitchFamily="34" charset="0"/>
              </a:rPr>
              <a:t>dealt with the student teachers with respect and at the same time are </a:t>
            </a:r>
            <a:r>
              <a:rPr lang="en-US" sz="3200" b="1" dirty="0" smtClean="0">
                <a:solidFill>
                  <a:srgbClr val="C00000"/>
                </a:solidFill>
                <a:latin typeface="Calibri" pitchFamily="34" charset="0"/>
              </a:rPr>
              <a:t>friendly; </a:t>
            </a:r>
            <a:endParaRPr lang="en-US" sz="3200" b="1" dirty="0" smtClean="0">
              <a:solidFill>
                <a:srgbClr val="C00000"/>
              </a:solidFill>
              <a:latin typeface="Calibri" pitchFamily="34" charset="0"/>
            </a:endParaRPr>
          </a:p>
          <a:p>
            <a:r>
              <a:rPr lang="en-US" sz="3200" b="1" dirty="0" smtClean="0">
                <a:solidFill>
                  <a:srgbClr val="C00000"/>
                </a:solidFill>
                <a:latin typeface="Calibri" pitchFamily="34" charset="0"/>
              </a:rPr>
              <a:t>are fun to be with, are happy, frank and solicitous of the student teachers’ knowledge and desires to know about </a:t>
            </a:r>
            <a:r>
              <a:rPr lang="en-US" sz="3200" b="1" dirty="0" smtClean="0">
                <a:solidFill>
                  <a:srgbClr val="C00000"/>
                </a:solidFill>
                <a:latin typeface="Calibri" pitchFamily="34" charset="0"/>
              </a:rPr>
              <a:t>Taiwan; </a:t>
            </a:r>
            <a:endParaRPr lang="en-US" sz="3200" b="1" dirty="0" smtClean="0">
              <a:solidFill>
                <a:srgbClr val="C00000"/>
              </a:solidFill>
              <a:latin typeface="Calibri" pitchFamily="34" charset="0"/>
            </a:endParaRPr>
          </a:p>
          <a:p>
            <a:r>
              <a:rPr lang="en-US" sz="3200" b="1" dirty="0" smtClean="0">
                <a:solidFill>
                  <a:srgbClr val="C00000"/>
                </a:solidFill>
                <a:latin typeface="Calibri" pitchFamily="34" charset="0"/>
              </a:rPr>
              <a:t>are acting as gentlemanly and </a:t>
            </a:r>
            <a:r>
              <a:rPr lang="en-US" sz="3200" b="1" dirty="0" smtClean="0">
                <a:solidFill>
                  <a:srgbClr val="C00000"/>
                </a:solidFill>
                <a:latin typeface="Calibri" pitchFamily="34" charset="0"/>
              </a:rPr>
              <a:t>lady- </a:t>
            </a:r>
            <a:r>
              <a:rPr lang="en-US" sz="3200" b="1" dirty="0" smtClean="0">
                <a:solidFill>
                  <a:srgbClr val="C00000"/>
                </a:solidFill>
                <a:latin typeface="Calibri" pitchFamily="34" charset="0"/>
              </a:rPr>
              <a:t>like adults at times during their lunch time and dismissal time.</a:t>
            </a:r>
          </a:p>
          <a:p>
            <a:endParaRPr lang="en-US" dirty="0" smtClean="0"/>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46081">
                                            <p:bg/>
                                          </p:spTgt>
                                        </p:tgtEl>
                                        <p:attrNameLst>
                                          <p:attrName>style.visibility</p:attrName>
                                        </p:attrNameLst>
                                      </p:cBhvr>
                                      <p:to>
                                        <p:strVal val="visible"/>
                                      </p:to>
                                    </p:set>
                                    <p:animEffect transition="in" filter="strips(downLeft)">
                                      <p:cBhvr>
                                        <p:cTn id="14" dur="500"/>
                                        <p:tgtEl>
                                          <p:spTgt spid="46081">
                                            <p:bg/>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46081">
                                            <p:txEl>
                                              <p:pRg st="0" end="0"/>
                                            </p:txEl>
                                          </p:spTgt>
                                        </p:tgtEl>
                                        <p:attrNameLst>
                                          <p:attrName>style.visibility</p:attrName>
                                        </p:attrNameLst>
                                      </p:cBhvr>
                                      <p:to>
                                        <p:strVal val="visible"/>
                                      </p:to>
                                    </p:set>
                                    <p:animEffect transition="in" filter="strips(downLeft)">
                                      <p:cBhvr>
                                        <p:cTn id="19" dur="500"/>
                                        <p:tgtEl>
                                          <p:spTgt spid="4608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46081">
                                            <p:txEl>
                                              <p:pRg st="1" end="1"/>
                                            </p:txEl>
                                          </p:spTgt>
                                        </p:tgtEl>
                                        <p:attrNameLst>
                                          <p:attrName>style.visibility</p:attrName>
                                        </p:attrNameLst>
                                      </p:cBhvr>
                                      <p:to>
                                        <p:strVal val="visible"/>
                                      </p:to>
                                    </p:set>
                                    <p:animEffect transition="in" filter="strips(downLeft)">
                                      <p:cBhvr>
                                        <p:cTn id="24" dur="500"/>
                                        <p:tgtEl>
                                          <p:spTgt spid="4608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46081">
                                            <p:txEl>
                                              <p:pRg st="2" end="2"/>
                                            </p:txEl>
                                          </p:spTgt>
                                        </p:tgtEl>
                                        <p:attrNameLst>
                                          <p:attrName>style.visibility</p:attrName>
                                        </p:attrNameLst>
                                      </p:cBhvr>
                                      <p:to>
                                        <p:strVal val="visible"/>
                                      </p:to>
                                    </p:set>
                                    <p:animEffect transition="in" filter="strips(downLeft)">
                                      <p:cBhvr>
                                        <p:cTn id="29" dur="500"/>
                                        <p:tgtEl>
                                          <p:spTgt spid="4608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46081">
                                            <p:txEl>
                                              <p:pRg st="3" end="3"/>
                                            </p:txEl>
                                          </p:spTgt>
                                        </p:tgtEl>
                                        <p:attrNameLst>
                                          <p:attrName>style.visibility</p:attrName>
                                        </p:attrNameLst>
                                      </p:cBhvr>
                                      <p:to>
                                        <p:strVal val="visible"/>
                                      </p:to>
                                    </p:set>
                                    <p:animEffect transition="in" filter="strips(downLeft)">
                                      <p:cBhvr>
                                        <p:cTn id="34" dur="500"/>
                                        <p:tgtEl>
                                          <p:spTgt spid="4608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6081"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98438"/>
            <a:ext cx="6934200" cy="715962"/>
          </a:xfrm>
        </p:spPr>
        <p:style>
          <a:lnRef idx="2">
            <a:schemeClr val="accent3">
              <a:shade val="50000"/>
            </a:schemeClr>
          </a:lnRef>
          <a:fillRef idx="1">
            <a:schemeClr val="accent3"/>
          </a:fillRef>
          <a:effectRef idx="0">
            <a:schemeClr val="accent3"/>
          </a:effectRef>
          <a:fontRef idx="minor">
            <a:schemeClr val="lt1"/>
          </a:fontRef>
        </p:style>
        <p:txBody>
          <a:bodyPr rtlCol="0">
            <a:noAutofit/>
          </a:bodyPr>
          <a:lstStyle/>
          <a:p>
            <a:pPr algn="ctr" fontAlgn="auto">
              <a:spcAft>
                <a:spcPts val="0"/>
              </a:spcAft>
              <a:defRPr/>
            </a:pPr>
            <a:r>
              <a:rPr lang="en-US" sz="3600" b="1" dirty="0" smtClean="0"/>
              <a:t>Support of Parents</a:t>
            </a:r>
            <a:endParaRPr lang="en-US" sz="3600" b="1" dirty="0"/>
          </a:p>
        </p:txBody>
      </p:sp>
      <p:sp>
        <p:nvSpPr>
          <p:cNvPr id="3" name="Content Placeholder 2"/>
          <p:cNvSpPr>
            <a:spLocks noGrp="1"/>
          </p:cNvSpPr>
          <p:nvPr>
            <p:ph sz="quarter" idx="1"/>
          </p:nvPr>
        </p:nvSpPr>
        <p:spPr>
          <a:xfrm>
            <a:off x="228600" y="1066800"/>
            <a:ext cx="8686800" cy="5562600"/>
          </a:xfrm>
          <a:solidFill>
            <a:srgbClr val="FFFF00"/>
          </a:solidFill>
          <a:ln w="57150">
            <a:solidFill>
              <a:srgbClr val="002060"/>
            </a:solidFill>
          </a:ln>
          <a:scene3d>
            <a:camera prst="orthographicFront">
              <a:rot lat="0" lon="0" rev="0"/>
            </a:camera>
            <a:lightRig rig="chilly" dir="t">
              <a:rot lat="0" lon="0" rev="18480000"/>
            </a:lightRig>
          </a:scene3d>
          <a:sp3d prstMaterial="clear">
            <a:bevelT h="63500"/>
          </a:sp3d>
        </p:spPr>
        <p:txBody>
          <a:bodyPr rtlCol="0">
            <a:normAutofit fontScale="62500" lnSpcReduction="20000"/>
          </a:bodyPr>
          <a:lstStyle/>
          <a:p>
            <a:pPr fontAlgn="auto">
              <a:spcAft>
                <a:spcPts val="0"/>
              </a:spcAft>
              <a:buFont typeface="Arial" pitchFamily="34" charset="0"/>
              <a:buChar char="•"/>
              <a:defRPr/>
            </a:pPr>
            <a:r>
              <a:rPr lang="en-US" sz="4600" b="1" dirty="0" smtClean="0">
                <a:solidFill>
                  <a:srgbClr val="002060"/>
                </a:solidFill>
                <a:latin typeface="Calibri" pitchFamily="34" charset="0"/>
              </a:rPr>
              <a:t>The parents pay a substantial amount to maintain the education of their children in public schools .</a:t>
            </a:r>
          </a:p>
          <a:p>
            <a:pPr fontAlgn="auto">
              <a:spcAft>
                <a:spcPts val="0"/>
              </a:spcAft>
              <a:buFont typeface="Arial" pitchFamily="34" charset="0"/>
              <a:buChar char="•"/>
              <a:defRPr/>
            </a:pPr>
            <a:r>
              <a:rPr lang="en-US" sz="4600" b="1" dirty="0" smtClean="0">
                <a:solidFill>
                  <a:srgbClr val="C00000"/>
                </a:solidFill>
                <a:latin typeface="Calibri" pitchFamily="34" charset="0"/>
              </a:rPr>
              <a:t>Presence of  parents in the kindergarten and elementary </a:t>
            </a:r>
            <a:r>
              <a:rPr lang="en-US" sz="4600" b="1" dirty="0" smtClean="0">
                <a:solidFill>
                  <a:srgbClr val="C00000"/>
                </a:solidFill>
                <a:latin typeface="Calibri" pitchFamily="34" charset="0"/>
              </a:rPr>
              <a:t>schools; </a:t>
            </a:r>
            <a:endParaRPr lang="en-US" sz="4600" b="1" dirty="0" smtClean="0">
              <a:solidFill>
                <a:srgbClr val="C00000"/>
              </a:solidFill>
              <a:latin typeface="Calibri" pitchFamily="34" charset="0"/>
            </a:endParaRPr>
          </a:p>
          <a:p>
            <a:pPr fontAlgn="auto">
              <a:spcAft>
                <a:spcPts val="0"/>
              </a:spcAft>
              <a:buFont typeface="Arial" pitchFamily="34" charset="0"/>
              <a:buChar char="•"/>
              <a:defRPr/>
            </a:pPr>
            <a:r>
              <a:rPr lang="en-US" sz="4600" b="1" dirty="0" smtClean="0">
                <a:solidFill>
                  <a:srgbClr val="002060"/>
                </a:solidFill>
                <a:latin typeface="Calibri" pitchFamily="34" charset="0"/>
              </a:rPr>
              <a:t>are always around to fetch their children, some parents are also allowed to enter the classrooms to assist the teachers in supervising the children in selected activities. </a:t>
            </a:r>
          </a:p>
          <a:p>
            <a:pPr fontAlgn="auto">
              <a:spcAft>
                <a:spcPts val="0"/>
              </a:spcAft>
              <a:buFont typeface="Arial" pitchFamily="34" charset="0"/>
              <a:buChar char="•"/>
              <a:defRPr/>
            </a:pPr>
            <a:r>
              <a:rPr lang="en-US" sz="4600" b="1" dirty="0" smtClean="0">
                <a:solidFill>
                  <a:srgbClr val="009900"/>
                </a:solidFill>
                <a:latin typeface="Calibri" pitchFamily="34" charset="0"/>
              </a:rPr>
              <a:t>One memorable experience by Carla de la Cruz was the fact that a parent gave a winter jacket to her so as to make her stay warm and comfortable. This parent gave this item thru the cooperative mentor which was gently received and later on returned during the last day in school.</a:t>
            </a:r>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15"/>
          </p:nvPr>
        </p:nvSpPr>
        <p:spPr>
          <a:xfrm>
            <a:off x="8129016" y="5715000"/>
            <a:ext cx="609600" cy="521208"/>
          </a:xfrm>
        </p:spPr>
        <p:txBody>
          <a:bodyPr/>
          <a:lstStyle/>
          <a:p>
            <a:pPr>
              <a:defRPr/>
            </a:pPr>
            <a:fld id="{AF5C3B96-B609-40A1-A7D1-55725EE54BD8}" type="slidenum">
              <a:rPr lang="en-US"/>
              <a:pPr>
                <a:defRPr/>
              </a:pPr>
              <a:t>43</a:t>
            </a:fld>
            <a:endParaRPr lang="en-US" dirty="0"/>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ppt_w</p:attrName>
                                        </p:attrNameLst>
                                      </p:cBhvr>
                                      <p:tavLst>
                                        <p:tav tm="0">
                                          <p:val>
                                            <p:fltVal val="0"/>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p:cTn id="3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Title 1"/>
          <p:cNvSpPr>
            <a:spLocks noGrp="1"/>
          </p:cNvSpPr>
          <p:nvPr>
            <p:ph type="title"/>
          </p:nvPr>
        </p:nvSpPr>
        <p:spPr>
          <a:xfrm>
            <a:off x="457200" y="152400"/>
            <a:ext cx="8077200" cy="944563"/>
          </a:xfrm>
          <a:gradFill rotWithShape="1">
            <a:gsLst>
              <a:gs pos="0">
                <a:srgbClr val="CCFFFF"/>
              </a:gs>
              <a:gs pos="59000">
                <a:srgbClr val="CCFFFF"/>
              </a:gs>
              <a:gs pos="70000">
                <a:srgbClr val="C4D6EB"/>
              </a:gs>
              <a:gs pos="80000">
                <a:srgbClr val="FFFF00"/>
              </a:gs>
              <a:gs pos="100000">
                <a:srgbClr val="FFEBFA"/>
              </a:gs>
            </a:gsLst>
            <a:path path="shape">
              <a:fillToRect l="50000" t="50000" r="50000" b="50000"/>
            </a:path>
          </a:gradFill>
          <a:ln w="28575">
            <a:solidFill>
              <a:srgbClr val="0033CC"/>
            </a:solidFill>
          </a:ln>
        </p:spPr>
        <p:txBody>
          <a:bodyPr/>
          <a:lstStyle/>
          <a:p>
            <a:pPr algn="ctr"/>
            <a:r>
              <a:rPr lang="en-US" sz="4000" b="1" dirty="0" smtClean="0">
                <a:latin typeface="Calibri" pitchFamily="34" charset="0"/>
              </a:rPr>
              <a:t>Program of Instruction</a:t>
            </a:r>
          </a:p>
        </p:txBody>
      </p:sp>
      <p:sp>
        <p:nvSpPr>
          <p:cNvPr id="4" name="Slide Number Placeholder 3"/>
          <p:cNvSpPr>
            <a:spLocks noGrp="1"/>
          </p:cNvSpPr>
          <p:nvPr>
            <p:ph type="sldNum" sz="quarter" idx="12"/>
          </p:nvPr>
        </p:nvSpPr>
        <p:spPr>
          <a:xfrm>
            <a:off x="8077200" y="6172200"/>
            <a:ext cx="457200" cy="457200"/>
          </a:xfrm>
        </p:spPr>
        <p:txBody>
          <a:bodyPr/>
          <a:lstStyle/>
          <a:p>
            <a:pPr>
              <a:defRPr/>
            </a:pPr>
            <a:fld id="{8820991F-8445-4052-B942-87BA06DB271E}" type="slidenum">
              <a:rPr lang="en-US"/>
              <a:pPr>
                <a:defRPr/>
              </a:pPr>
              <a:t>44</a:t>
            </a:fld>
            <a:endParaRPr lang="en-US" dirty="0"/>
          </a:p>
        </p:txBody>
      </p:sp>
      <p:sp>
        <p:nvSpPr>
          <p:cNvPr id="3" name="Content Placeholder 2"/>
          <p:cNvSpPr>
            <a:spLocks noGrp="1"/>
          </p:cNvSpPr>
          <p:nvPr>
            <p:ph sz="quarter" idx="1"/>
          </p:nvPr>
        </p:nvSpPr>
        <p:spPr>
          <a:xfrm>
            <a:off x="457200" y="1295400"/>
            <a:ext cx="8229600" cy="5334000"/>
          </a:xfrm>
          <a:solidFill>
            <a:srgbClr val="CCFFCC"/>
          </a:solidFill>
          <a:ln>
            <a:solidFill>
              <a:schemeClr val="accent6">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ormAutofit fontScale="92500"/>
          </a:bodyPr>
          <a:lstStyle/>
          <a:p>
            <a:pPr fontAlgn="auto">
              <a:spcAft>
                <a:spcPts val="0"/>
              </a:spcAft>
              <a:buFont typeface="Arial" pitchFamily="34" charset="0"/>
              <a:buBlip>
                <a:blip r:embed="rId2"/>
              </a:buBlip>
              <a:defRPr/>
            </a:pPr>
            <a:r>
              <a:rPr lang="en-US" sz="3200" b="1" dirty="0" smtClean="0">
                <a:solidFill>
                  <a:srgbClr val="C00000"/>
                </a:solidFill>
                <a:latin typeface="Calibri" pitchFamily="34" charset="0"/>
              </a:rPr>
              <a:t>The subject periods are well identified;</a:t>
            </a:r>
          </a:p>
          <a:p>
            <a:pPr fontAlgn="auto">
              <a:spcAft>
                <a:spcPts val="0"/>
              </a:spcAft>
              <a:buFont typeface="Arial" pitchFamily="34" charset="0"/>
              <a:buBlip>
                <a:blip r:embed="rId2"/>
              </a:buBlip>
              <a:defRPr/>
            </a:pPr>
            <a:r>
              <a:rPr lang="en-US" sz="3200" b="1" dirty="0" smtClean="0">
                <a:latin typeface="Calibri" pitchFamily="34" charset="0"/>
              </a:rPr>
              <a:t> the school children know their respective schedules;</a:t>
            </a:r>
          </a:p>
          <a:p>
            <a:pPr fontAlgn="auto">
              <a:spcAft>
                <a:spcPts val="0"/>
              </a:spcAft>
              <a:buFont typeface="Arial" pitchFamily="34" charset="0"/>
              <a:buBlip>
                <a:blip r:embed="rId2"/>
              </a:buBlip>
              <a:defRPr/>
            </a:pPr>
            <a:r>
              <a:rPr lang="en-US" sz="3200" b="1" dirty="0" smtClean="0">
                <a:latin typeface="Calibri" pitchFamily="34" charset="0"/>
              </a:rPr>
              <a:t> </a:t>
            </a:r>
            <a:r>
              <a:rPr lang="en-US" sz="3200" b="1" dirty="0" smtClean="0">
                <a:solidFill>
                  <a:srgbClr val="C00000"/>
                </a:solidFill>
                <a:latin typeface="Calibri" pitchFamily="34" charset="0"/>
              </a:rPr>
              <a:t>the class schedules for the week are varied into curricular, co-curricular and cultural activities; </a:t>
            </a:r>
          </a:p>
          <a:p>
            <a:pPr fontAlgn="auto">
              <a:spcAft>
                <a:spcPts val="0"/>
              </a:spcAft>
              <a:buFont typeface="Arial" pitchFamily="34" charset="0"/>
              <a:buBlip>
                <a:blip r:embed="rId2"/>
              </a:buBlip>
              <a:defRPr/>
            </a:pPr>
            <a:r>
              <a:rPr lang="en-US" sz="3200" b="1" dirty="0" smtClean="0">
                <a:latin typeface="Calibri" pitchFamily="34" charset="0"/>
              </a:rPr>
              <a:t>The teachers have their own specializations which are properly appointed, scheduled, implemented, supervised and evaluated regularly. Regular meetings among the teachers with their directors are held for improvement.</a:t>
            </a:r>
          </a:p>
          <a:p>
            <a:pPr fontAlgn="auto">
              <a:spcAft>
                <a:spcPts val="0"/>
              </a:spcAft>
              <a:buFont typeface="Arial" pitchFamily="34" charset="0"/>
              <a:buChar char="•"/>
              <a:defRPr/>
            </a:pPr>
            <a:endParaRPr lang="en-US" dirty="0"/>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8133"/>
                                        </p:tgtEl>
                                        <p:attrNameLst>
                                          <p:attrName>style.visibility</p:attrName>
                                        </p:attrNameLst>
                                      </p:cBhvr>
                                      <p:to>
                                        <p:strVal val="visible"/>
                                      </p:to>
                                    </p:set>
                                    <p:anim calcmode="lin" valueType="num">
                                      <p:cBhvr>
                                        <p:cTn id="7" dur="1000" fill="hold"/>
                                        <p:tgtEl>
                                          <p:spTgt spid="48133"/>
                                        </p:tgtEl>
                                        <p:attrNameLst>
                                          <p:attrName>ppt_w</p:attrName>
                                        </p:attrNameLst>
                                      </p:cBhvr>
                                      <p:tavLst>
                                        <p:tav tm="0">
                                          <p:val>
                                            <p:strVal val="#ppt_w+.3"/>
                                          </p:val>
                                        </p:tav>
                                        <p:tav tm="100000">
                                          <p:val>
                                            <p:strVal val="#ppt_w"/>
                                          </p:val>
                                        </p:tav>
                                      </p:tavLst>
                                    </p:anim>
                                    <p:anim calcmode="lin" valueType="num">
                                      <p:cBhvr>
                                        <p:cTn id="8" dur="1000" fill="hold"/>
                                        <p:tgtEl>
                                          <p:spTgt spid="48133"/>
                                        </p:tgtEl>
                                        <p:attrNameLst>
                                          <p:attrName>ppt_h</p:attrName>
                                        </p:attrNameLst>
                                      </p:cBhvr>
                                      <p:tavLst>
                                        <p:tav tm="0">
                                          <p:val>
                                            <p:strVal val="#ppt_h"/>
                                          </p:val>
                                        </p:tav>
                                        <p:tav tm="100000">
                                          <p:val>
                                            <p:strVal val="#ppt_h"/>
                                          </p:val>
                                        </p:tav>
                                      </p:tavLst>
                                    </p:anim>
                                    <p:animEffect transition="in" filter="fade">
                                      <p:cBhvr>
                                        <p:cTn id="9" dur="1000"/>
                                        <p:tgtEl>
                                          <p:spTgt spid="48133"/>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ppt_w</p:attrName>
                                        </p:attrNameLst>
                                      </p:cBhvr>
                                      <p:tavLst>
                                        <p:tav tm="0">
                                          <p:val>
                                            <p:fltVal val="0"/>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p:cTn id="3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P spid="3"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2"/>
          <p:cNvSpPr>
            <a:spLocks noGrp="1"/>
          </p:cNvSpPr>
          <p:nvPr>
            <p:ph idx="1"/>
          </p:nvPr>
        </p:nvSpPr>
        <p:spPr/>
        <p:txBody>
          <a:bodyPr/>
          <a:lstStyle/>
          <a:p>
            <a:endParaRPr lang="en-US" smtClean="0"/>
          </a:p>
        </p:txBody>
      </p:sp>
      <p:sp>
        <p:nvSpPr>
          <p:cNvPr id="5" name="Slide Number Placeholder 4"/>
          <p:cNvSpPr>
            <a:spLocks noGrp="1"/>
          </p:cNvSpPr>
          <p:nvPr>
            <p:ph type="sldNum" sz="quarter" idx="12"/>
          </p:nvPr>
        </p:nvSpPr>
        <p:spPr/>
        <p:txBody>
          <a:bodyPr/>
          <a:lstStyle/>
          <a:p>
            <a:pPr>
              <a:defRPr/>
            </a:pPr>
            <a:fld id="{E4CA8480-72E1-46CE-A938-F2FAB4D23511}" type="slidenum">
              <a:rPr lang="en-US"/>
              <a:pPr>
                <a:defRPr/>
              </a:pPr>
              <a:t>45</a:t>
            </a:fld>
            <a:endParaRPr lang="en-US"/>
          </a:p>
        </p:txBody>
      </p:sp>
      <p:sp>
        <p:nvSpPr>
          <p:cNvPr id="49155" name="Title 1"/>
          <p:cNvSpPr>
            <a:spLocks noGrp="1"/>
          </p:cNvSpPr>
          <p:nvPr>
            <p:ph type="title"/>
          </p:nvPr>
        </p:nvSpPr>
        <p:spPr/>
        <p:txBody>
          <a:bodyPr/>
          <a:lstStyle/>
          <a:p>
            <a:endParaRPr lang="en-US" smtClean="0"/>
          </a:p>
        </p:txBody>
      </p:sp>
      <p:pic>
        <p:nvPicPr>
          <p:cNvPr id="107522" name="Picture 2"/>
          <p:cNvPicPr>
            <a:picLocks noChangeAspect="1" noChangeArrowheads="1"/>
          </p:cNvPicPr>
          <p:nvPr/>
        </p:nvPicPr>
        <p:blipFill>
          <a:blip r:embed="rId2" cstate="print">
            <a:lum bright="10000"/>
          </a:blip>
          <a:srcRect/>
          <a:stretch>
            <a:fillRect/>
          </a:stretch>
        </p:blipFill>
        <p:spPr bwMode="auto">
          <a:xfrm>
            <a:off x="457200" y="304800"/>
            <a:ext cx="8229600" cy="6096000"/>
          </a:xfrm>
          <a:prstGeom prst="snip2DiagRect">
            <a:avLst>
              <a:gd name="adj1" fmla="val 0"/>
              <a:gd name="adj2" fmla="val 16667"/>
            </a:avLst>
          </a:prstGeom>
          <a:solidFill>
            <a:srgbClr val="FFFFFF">
              <a:shade val="85000"/>
            </a:srgbClr>
          </a:solidFill>
          <a:ln w="88900" cap="sq">
            <a:solidFill>
              <a:srgbClr val="336600"/>
            </a:solid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522"/>
                                        </p:tgtEl>
                                        <p:attrNameLst>
                                          <p:attrName>style.visibility</p:attrName>
                                        </p:attrNameLst>
                                      </p:cBhvr>
                                      <p:to>
                                        <p:strVal val="visible"/>
                                      </p:to>
                                    </p:set>
                                    <p:animEffect transition="in" filter="fade">
                                      <p:cBhvr>
                                        <p:cTn id="7" dur="2000"/>
                                        <p:tgtEl>
                                          <p:spTgt spid="107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304800" y="762000"/>
            <a:ext cx="8382000" cy="498598"/>
          </a:xfrm>
        </p:spPr>
        <p:txBody>
          <a:bodyPr/>
          <a:lstStyle/>
          <a:p>
            <a:r>
              <a:rPr lang="en-US" sz="3600" b="1" dirty="0" smtClean="0">
                <a:effectLst/>
                <a:latin typeface="Arial" pitchFamily="34" charset="0"/>
                <a:cs typeface="Arial" pitchFamily="34" charset="0"/>
              </a:rPr>
              <a:t>Electronic Education</a:t>
            </a:r>
          </a:p>
        </p:txBody>
      </p:sp>
      <p:sp>
        <p:nvSpPr>
          <p:cNvPr id="3" name="Content Placeholder 2"/>
          <p:cNvSpPr>
            <a:spLocks noGrp="1"/>
          </p:cNvSpPr>
          <p:nvPr>
            <p:ph idx="1"/>
          </p:nvPr>
        </p:nvSpPr>
        <p:spPr>
          <a:xfrm>
            <a:off x="304800" y="1371600"/>
            <a:ext cx="8458200" cy="5181600"/>
          </a:xfrm>
          <a:solidFill>
            <a:srgbClr val="CCFFCC"/>
          </a:solidFill>
          <a:ln w="38100">
            <a:solidFill>
              <a:srgbClr val="336600"/>
            </a:solidFill>
          </a:ln>
        </p:spPr>
        <p:txBody>
          <a:bodyPr rtlCol="0">
            <a:noAutofit/>
          </a:bodyPr>
          <a:lstStyle/>
          <a:p>
            <a:pPr marL="509588" indent="-284163" fontAlgn="auto">
              <a:spcAft>
                <a:spcPts val="0"/>
              </a:spcAft>
              <a:buFont typeface="Arial" pitchFamily="34" charset="0"/>
              <a:buChar char="•"/>
              <a:defRPr/>
            </a:pPr>
            <a:r>
              <a:rPr lang="en-US" sz="3600" b="1" dirty="0" smtClean="0">
                <a:latin typeface="Calibri" pitchFamily="34" charset="0"/>
              </a:rPr>
              <a:t>pupils  in the elementary and secondary  levels  were taught how to express their ideas, thoughts and feelings via surfing varied designs, creative works  from their electronic </a:t>
            </a:r>
            <a:r>
              <a:rPr lang="en-US" sz="3600" b="1" dirty="0" smtClean="0">
                <a:latin typeface="Calibri" pitchFamily="34" charset="0"/>
              </a:rPr>
              <a:t>notebooks;</a:t>
            </a:r>
            <a:endParaRPr lang="en-US" sz="3600" b="1" dirty="0" smtClean="0">
              <a:latin typeface="Calibri" pitchFamily="34" charset="0"/>
            </a:endParaRPr>
          </a:p>
          <a:p>
            <a:pPr marL="509588" indent="-284163" fontAlgn="auto">
              <a:spcAft>
                <a:spcPts val="0"/>
              </a:spcAft>
              <a:buFont typeface="Arial" pitchFamily="34" charset="0"/>
              <a:buChar char="•"/>
              <a:defRPr/>
            </a:pPr>
            <a:r>
              <a:rPr lang="en-US" sz="3600" b="1" dirty="0" smtClean="0">
                <a:solidFill>
                  <a:srgbClr val="C00000"/>
                </a:solidFill>
                <a:latin typeface="Calibri" pitchFamily="34" charset="0"/>
              </a:rPr>
              <a:t> made  their projects / activities/ from the computer technologies like on the use of  animations, sound effects, lines, shapes and colors, pictures and other resources.   </a:t>
            </a:r>
            <a:endParaRPr lang="en-US" sz="3600" b="1" dirty="0">
              <a:solidFill>
                <a:srgbClr val="C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0177"/>
                                        </p:tgtEl>
                                        <p:attrNameLst>
                                          <p:attrName>style.visibility</p:attrName>
                                        </p:attrNameLst>
                                      </p:cBhvr>
                                      <p:to>
                                        <p:strVal val="visible"/>
                                      </p:to>
                                    </p:set>
                                    <p:anim calcmode="lin" valueType="num">
                                      <p:cBhvr>
                                        <p:cTn id="7" dur="1000" fill="hold"/>
                                        <p:tgtEl>
                                          <p:spTgt spid="50177"/>
                                        </p:tgtEl>
                                        <p:attrNameLst>
                                          <p:attrName>ppt_w</p:attrName>
                                        </p:attrNameLst>
                                      </p:cBhvr>
                                      <p:tavLst>
                                        <p:tav tm="0">
                                          <p:val>
                                            <p:strVal val="#ppt_w+.3"/>
                                          </p:val>
                                        </p:tav>
                                        <p:tav tm="100000">
                                          <p:val>
                                            <p:strVal val="#ppt_w"/>
                                          </p:val>
                                        </p:tav>
                                      </p:tavLst>
                                    </p:anim>
                                    <p:anim calcmode="lin" valueType="num">
                                      <p:cBhvr>
                                        <p:cTn id="8" dur="1000" fill="hold"/>
                                        <p:tgtEl>
                                          <p:spTgt spid="50177"/>
                                        </p:tgtEl>
                                        <p:attrNameLst>
                                          <p:attrName>ppt_h</p:attrName>
                                        </p:attrNameLst>
                                      </p:cBhvr>
                                      <p:tavLst>
                                        <p:tav tm="0">
                                          <p:val>
                                            <p:strVal val="#ppt_h"/>
                                          </p:val>
                                        </p:tav>
                                        <p:tav tm="100000">
                                          <p:val>
                                            <p:strVal val="#ppt_h"/>
                                          </p:val>
                                        </p:tav>
                                      </p:tavLst>
                                    </p:anim>
                                    <p:animEffect transition="in" filter="fade">
                                      <p:cBhvr>
                                        <p:cTn id="9" dur="1000"/>
                                        <p:tgtEl>
                                          <p:spTgt spid="50177"/>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ppt_w</p:attrName>
                                        </p:attrNameLst>
                                      </p:cBhvr>
                                      <p:tavLst>
                                        <p:tav tm="0">
                                          <p:val>
                                            <p:fltVal val="0"/>
                                          </p:val>
                                        </p:tav>
                                        <p:tav tm="100000">
                                          <p:val>
                                            <p:strVal val="#ppt_w"/>
                                          </p:val>
                                        </p:tav>
                                      </p:tavLst>
                                    </p:anim>
                                    <p:anim calcmode="lin" valueType="num">
                                      <p:cBhvr>
                                        <p:cTn id="15" dur="5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7" grpId="0"/>
      <p:bldP spid="3"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itle 1"/>
          <p:cNvSpPr>
            <a:spLocks noGrp="1"/>
          </p:cNvSpPr>
          <p:nvPr>
            <p:ph type="title"/>
          </p:nvPr>
        </p:nvSpPr>
        <p:spPr/>
        <p:txBody>
          <a:bodyPr/>
          <a:lstStyle/>
          <a:p>
            <a:endParaRPr lang="en-US" smtClean="0"/>
          </a:p>
        </p:txBody>
      </p:sp>
      <p:sp>
        <p:nvSpPr>
          <p:cNvPr id="51201" name="Content Placeholder 2"/>
          <p:cNvSpPr>
            <a:spLocks noGrp="1"/>
          </p:cNvSpPr>
          <p:nvPr>
            <p:ph idx="1"/>
          </p:nvPr>
        </p:nvSpPr>
        <p:spPr/>
        <p:txBody>
          <a:bodyPr/>
          <a:lstStyle/>
          <a:p>
            <a:endParaRPr lang="en-US" smtClean="0"/>
          </a:p>
        </p:txBody>
      </p:sp>
      <p:sp>
        <p:nvSpPr>
          <p:cNvPr id="5" name="Slide Number Placeholder 4"/>
          <p:cNvSpPr>
            <a:spLocks noGrp="1"/>
          </p:cNvSpPr>
          <p:nvPr>
            <p:ph type="sldNum" sz="quarter" idx="12"/>
          </p:nvPr>
        </p:nvSpPr>
        <p:spPr/>
        <p:txBody>
          <a:bodyPr/>
          <a:lstStyle/>
          <a:p>
            <a:pPr>
              <a:defRPr/>
            </a:pPr>
            <a:fld id="{A82D6BE7-1FEF-4FD2-BF66-C1A6E5E8C35F}" type="slidenum">
              <a:rPr lang="en-US"/>
              <a:pPr>
                <a:defRPr/>
              </a:pPr>
              <a:t>47</a:t>
            </a:fld>
            <a:endParaRPr lang="en-US"/>
          </a:p>
        </p:txBody>
      </p:sp>
      <p:pic>
        <p:nvPicPr>
          <p:cNvPr id="110594" name="Picture 2"/>
          <p:cNvPicPr>
            <a:picLocks noChangeAspect="1" noChangeArrowheads="1"/>
          </p:cNvPicPr>
          <p:nvPr/>
        </p:nvPicPr>
        <p:blipFill>
          <a:blip r:embed="rId2" cstate="print"/>
          <a:srcRect/>
          <a:stretch>
            <a:fillRect/>
          </a:stretch>
        </p:blipFill>
        <p:spPr bwMode="auto">
          <a:xfrm>
            <a:off x="533400" y="307473"/>
            <a:ext cx="8077200" cy="609332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cBhvr>
                                        <p:cTn id="7" dur="500" fill="hold"/>
                                        <p:tgtEl>
                                          <p:spTgt spid="110594"/>
                                        </p:tgtEl>
                                        <p:attrNameLst>
                                          <p:attrName>ppt_w</p:attrName>
                                        </p:attrNameLst>
                                      </p:cBhvr>
                                      <p:tavLst>
                                        <p:tav tm="0">
                                          <p:val>
                                            <p:strVal val="#ppt_w*2.5"/>
                                          </p:val>
                                        </p:tav>
                                        <p:tav tm="100000">
                                          <p:val>
                                            <p:strVal val="#ppt_w"/>
                                          </p:val>
                                        </p:tav>
                                      </p:tavLst>
                                    </p:anim>
                                    <p:anim calcmode="lin" valueType="num">
                                      <p:cBhvr>
                                        <p:cTn id="8" dur="500" fill="hold"/>
                                        <p:tgtEl>
                                          <p:spTgt spid="110594"/>
                                        </p:tgtEl>
                                        <p:attrNameLst>
                                          <p:attrName>ppt_h</p:attrName>
                                        </p:attrNameLst>
                                      </p:cBhvr>
                                      <p:tavLst>
                                        <p:tav tm="0">
                                          <p:val>
                                            <p:strVal val="#ppt_h*0.01"/>
                                          </p:val>
                                        </p:tav>
                                        <p:tav tm="100000">
                                          <p:val>
                                            <p:strVal val="#ppt_h"/>
                                          </p:val>
                                        </p:tav>
                                      </p:tavLst>
                                    </p:anim>
                                    <p:anim calcmode="lin" valueType="num">
                                      <p:cBhvr>
                                        <p:cTn id="9" dur="500" fill="hold"/>
                                        <p:tgtEl>
                                          <p:spTgt spid="110594"/>
                                        </p:tgtEl>
                                        <p:attrNameLst>
                                          <p:attrName>ppt_x</p:attrName>
                                        </p:attrNameLst>
                                      </p:cBhvr>
                                      <p:tavLst>
                                        <p:tav tm="0">
                                          <p:val>
                                            <p:strVal val="#ppt_x"/>
                                          </p:val>
                                        </p:tav>
                                        <p:tav tm="100000">
                                          <p:val>
                                            <p:strVal val="#ppt_x"/>
                                          </p:val>
                                        </p:tav>
                                      </p:tavLst>
                                    </p:anim>
                                    <p:anim calcmode="lin" valueType="num">
                                      <p:cBhvr>
                                        <p:cTn id="10" dur="500" fill="hold"/>
                                        <p:tgtEl>
                                          <p:spTgt spid="110594"/>
                                        </p:tgtEl>
                                        <p:attrNameLst>
                                          <p:attrName>ppt_y</p:attrName>
                                        </p:attrNameLst>
                                      </p:cBhvr>
                                      <p:tavLst>
                                        <p:tav tm="0">
                                          <p:val>
                                            <p:strVal val="#ppt_h+1"/>
                                          </p:val>
                                        </p:tav>
                                        <p:tav tm="100000">
                                          <p:val>
                                            <p:strVal val="#ppt_y"/>
                                          </p:val>
                                        </p:tav>
                                      </p:tavLst>
                                    </p:anim>
                                    <p:animEffect transition="in" filter="fade">
                                      <p:cBhvr>
                                        <p:cTn id="11" dur="500"/>
                                        <p:tgtEl>
                                          <p:spTgt spid="110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p:cNvSpPr>
            <a:spLocks noGrp="1"/>
          </p:cNvSpPr>
          <p:nvPr>
            <p:ph type="title"/>
          </p:nvPr>
        </p:nvSpPr>
        <p:spPr/>
        <p:txBody>
          <a:bodyPr/>
          <a:lstStyle/>
          <a:p>
            <a:endParaRPr lang="en-US" smtClean="0"/>
          </a:p>
        </p:txBody>
      </p:sp>
      <p:sp>
        <p:nvSpPr>
          <p:cNvPr id="52225" name="Content Placeholder 2"/>
          <p:cNvSpPr>
            <a:spLocks noGrp="1"/>
          </p:cNvSpPr>
          <p:nvPr>
            <p:ph idx="1"/>
          </p:nvPr>
        </p:nvSpPr>
        <p:spPr/>
        <p:txBody>
          <a:bodyPr/>
          <a:lstStyle/>
          <a:p>
            <a:endParaRPr lang="en-US" smtClean="0"/>
          </a:p>
        </p:txBody>
      </p:sp>
      <p:sp>
        <p:nvSpPr>
          <p:cNvPr id="5" name="Slide Number Placeholder 4"/>
          <p:cNvSpPr>
            <a:spLocks noGrp="1"/>
          </p:cNvSpPr>
          <p:nvPr>
            <p:ph type="sldNum" sz="quarter" idx="12"/>
          </p:nvPr>
        </p:nvSpPr>
        <p:spPr/>
        <p:txBody>
          <a:bodyPr/>
          <a:lstStyle/>
          <a:p>
            <a:pPr>
              <a:defRPr/>
            </a:pPr>
            <a:fld id="{D52C6420-93EA-419B-9316-9E62DF26B971}" type="slidenum">
              <a:rPr lang="en-US"/>
              <a:pPr>
                <a:defRPr/>
              </a:pPr>
              <a:t>48</a:t>
            </a:fld>
            <a:endParaRPr lang="en-US"/>
          </a:p>
        </p:txBody>
      </p:sp>
      <p:pic>
        <p:nvPicPr>
          <p:cNvPr id="114690" name="Picture 2"/>
          <p:cNvPicPr>
            <a:picLocks noChangeAspect="1" noChangeArrowheads="1"/>
          </p:cNvPicPr>
          <p:nvPr/>
        </p:nvPicPr>
        <p:blipFill>
          <a:blip r:embed="rId2" cstate="print">
            <a:lum bright="10000"/>
          </a:blip>
          <a:srcRect/>
          <a:stretch>
            <a:fillRect/>
          </a:stretch>
        </p:blipFill>
        <p:spPr bwMode="auto">
          <a:xfrm>
            <a:off x="306591" y="304800"/>
            <a:ext cx="8532609" cy="6249712"/>
          </a:xfrm>
          <a:prstGeom prst="round2DiagRect">
            <a:avLst>
              <a:gd name="adj1" fmla="val 16667"/>
              <a:gd name="adj2" fmla="val 0"/>
            </a:avLst>
          </a:prstGeom>
          <a:ln w="88900" cap="sq">
            <a:solidFill>
              <a:srgbClr val="002060"/>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4690"/>
                                        </p:tgtEl>
                                        <p:attrNameLst>
                                          <p:attrName>style.visibility</p:attrName>
                                        </p:attrNameLst>
                                      </p:cBhvr>
                                      <p:to>
                                        <p:strVal val="visible"/>
                                      </p:to>
                                    </p:set>
                                    <p:animEffect transition="in" filter="strips(downLeft)">
                                      <p:cBhvr>
                                        <p:cTn id="7" dur="500"/>
                                        <p:tgtEl>
                                          <p:spTgt spid="114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tle 1"/>
          <p:cNvSpPr>
            <a:spLocks noGrp="1"/>
          </p:cNvSpPr>
          <p:nvPr>
            <p:ph type="title"/>
          </p:nvPr>
        </p:nvSpPr>
        <p:spPr/>
        <p:txBody>
          <a:bodyPr/>
          <a:lstStyle/>
          <a:p>
            <a:endParaRPr lang="en-US" smtClean="0"/>
          </a:p>
        </p:txBody>
      </p:sp>
      <p:sp>
        <p:nvSpPr>
          <p:cNvPr id="53249" name="Content Placeholder 2"/>
          <p:cNvSpPr>
            <a:spLocks noGrp="1"/>
          </p:cNvSpPr>
          <p:nvPr>
            <p:ph idx="1"/>
          </p:nvPr>
        </p:nvSpPr>
        <p:spPr/>
        <p:txBody>
          <a:bodyPr/>
          <a:lstStyle/>
          <a:p>
            <a:endParaRPr lang="en-US" smtClean="0"/>
          </a:p>
        </p:txBody>
      </p:sp>
      <p:sp>
        <p:nvSpPr>
          <p:cNvPr id="5" name="Slide Number Placeholder 4"/>
          <p:cNvSpPr>
            <a:spLocks noGrp="1"/>
          </p:cNvSpPr>
          <p:nvPr>
            <p:ph type="sldNum" sz="quarter" idx="12"/>
          </p:nvPr>
        </p:nvSpPr>
        <p:spPr/>
        <p:txBody>
          <a:bodyPr/>
          <a:lstStyle/>
          <a:p>
            <a:pPr>
              <a:defRPr/>
            </a:pPr>
            <a:fld id="{98E9B34A-3A3C-4708-B077-E88957A00229}" type="slidenum">
              <a:rPr lang="en-US"/>
              <a:pPr>
                <a:defRPr/>
              </a:pPr>
              <a:t>49</a:t>
            </a:fld>
            <a:endParaRPr lang="en-US"/>
          </a:p>
        </p:txBody>
      </p:sp>
      <p:pic>
        <p:nvPicPr>
          <p:cNvPr id="115714" name="Picture 2"/>
          <p:cNvPicPr>
            <a:picLocks noChangeAspect="1" noChangeArrowheads="1"/>
          </p:cNvPicPr>
          <p:nvPr/>
        </p:nvPicPr>
        <p:blipFill>
          <a:blip r:embed="rId2" cstate="print"/>
          <a:srcRect/>
          <a:stretch>
            <a:fillRect/>
          </a:stretch>
        </p:blipFill>
        <p:spPr bwMode="auto">
          <a:xfrm>
            <a:off x="885825" y="533400"/>
            <a:ext cx="7372350" cy="5810250"/>
          </a:xfrm>
          <a:prstGeom prst="rect">
            <a:avLst/>
          </a:prstGeom>
          <a:solidFill>
            <a:srgbClr val="FFFFFF">
              <a:shade val="85000"/>
            </a:srgbClr>
          </a:solidFill>
          <a:ln w="38100" cap="sq">
            <a:solidFill>
              <a:srgbClr val="00206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wipe(down)">
                                      <p:cBhvr>
                                        <p:cTn id="7" dur="500"/>
                                        <p:tgtEl>
                                          <p:spTgt spid="115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7010400" y="6356350"/>
            <a:ext cx="2133600" cy="365125"/>
          </a:xfrm>
          <a:prstGeom prst="rect">
            <a:avLst/>
          </a:prstGeom>
        </p:spPr>
        <p:txBody>
          <a:bodyPr/>
          <a:lstStyle/>
          <a:p>
            <a:pPr>
              <a:defRPr/>
            </a:pPr>
            <a:fld id="{A97FF715-7FA7-442A-874B-5D559EA716E8}" type="slidenum">
              <a:rPr lang="en-US"/>
              <a:pPr>
                <a:defRPr/>
              </a:pPr>
              <a:t>5</a:t>
            </a:fld>
            <a:endParaRPr lang="en-US"/>
          </a:p>
        </p:txBody>
      </p:sp>
      <p:sp>
        <p:nvSpPr>
          <p:cNvPr id="5" name="Rectangle 4"/>
          <p:cNvSpPr/>
          <p:nvPr/>
        </p:nvSpPr>
        <p:spPr>
          <a:xfrm>
            <a:off x="609600" y="1143000"/>
            <a:ext cx="8077200" cy="4031873"/>
          </a:xfrm>
          <a:prstGeom prst="rect">
            <a:avLst/>
          </a:prstGeom>
          <a:solidFill>
            <a:srgbClr val="CCFFCC"/>
          </a:solidFill>
          <a:ln w="28575">
            <a:solidFill>
              <a:schemeClr val="accent2"/>
            </a:solidFill>
          </a:ln>
        </p:spPr>
        <p:txBody>
          <a:bodyPr wrap="square">
            <a:spAutoFit/>
          </a:bodyPr>
          <a:lstStyle/>
          <a:p>
            <a:pPr marL="463550" indent="-354013" fontAlgn="auto">
              <a:spcBef>
                <a:spcPts val="0"/>
              </a:spcBef>
              <a:spcAft>
                <a:spcPts val="0"/>
              </a:spcAft>
              <a:defRPr/>
            </a:pPr>
            <a:r>
              <a:rPr lang="en-US" sz="3200" b="1" dirty="0">
                <a:latin typeface="Calibri" pitchFamily="34" charset="0"/>
              </a:rPr>
              <a:t>g. Preparation for visa &amp; round trip ticket</a:t>
            </a:r>
          </a:p>
          <a:p>
            <a:pPr marL="463550" indent="-354013" fontAlgn="auto">
              <a:spcBef>
                <a:spcPts val="0"/>
              </a:spcBef>
              <a:spcAft>
                <a:spcPts val="0"/>
              </a:spcAft>
              <a:defRPr/>
            </a:pPr>
            <a:r>
              <a:rPr lang="en-US" sz="3200" b="1" dirty="0">
                <a:latin typeface="Calibri" pitchFamily="34" charset="0"/>
              </a:rPr>
              <a:t>h. Responsibilities of GCIC and NKNU </a:t>
            </a:r>
          </a:p>
          <a:p>
            <a:pPr marL="681037" indent="-571500" fontAlgn="auto">
              <a:spcBef>
                <a:spcPts val="0"/>
              </a:spcBef>
              <a:spcAft>
                <a:spcPts val="0"/>
              </a:spcAft>
              <a:buFontTx/>
              <a:buAutoNum type="romanLcPeriod"/>
              <a:defRPr/>
            </a:pPr>
            <a:r>
              <a:rPr lang="en-US" sz="3200" b="1" dirty="0">
                <a:latin typeface="Calibri" pitchFamily="34" charset="0"/>
              </a:rPr>
              <a:t>Schedule of activities  </a:t>
            </a:r>
          </a:p>
          <a:p>
            <a:pPr marL="463550" indent="-354013" fontAlgn="auto">
              <a:spcBef>
                <a:spcPts val="0"/>
              </a:spcBef>
              <a:spcAft>
                <a:spcPts val="0"/>
              </a:spcAft>
              <a:defRPr/>
            </a:pPr>
            <a:r>
              <a:rPr lang="en-US" sz="3200" b="1" dirty="0">
                <a:latin typeface="Calibri" pitchFamily="34" charset="0"/>
              </a:rPr>
              <a:t>j. Orientation to the Rationale, objectives and expectations</a:t>
            </a:r>
          </a:p>
          <a:p>
            <a:pPr marL="463550" indent="-354013" fontAlgn="auto">
              <a:spcBef>
                <a:spcPts val="0"/>
              </a:spcBef>
              <a:spcAft>
                <a:spcPts val="0"/>
              </a:spcAft>
              <a:defRPr/>
            </a:pPr>
            <a:r>
              <a:rPr lang="en-US" sz="3200" b="1" dirty="0">
                <a:latin typeface="Calibri" pitchFamily="34" charset="0"/>
              </a:rPr>
              <a:t>k. Regular feedback /update of the student- teaching program </a:t>
            </a:r>
          </a:p>
          <a:p>
            <a:pPr marL="463550" indent="-354013" fontAlgn="auto">
              <a:spcBef>
                <a:spcPts val="0"/>
              </a:spcBef>
              <a:spcAft>
                <a:spcPts val="0"/>
              </a:spcAft>
              <a:defRPr/>
            </a:pPr>
            <a:r>
              <a:rPr lang="en-US" sz="3200" b="1" dirty="0">
                <a:latin typeface="Calibri" pitchFamily="34" charset="0"/>
              </a:rPr>
              <a:t>l.  Evaluation of the </a:t>
            </a:r>
            <a:r>
              <a:rPr lang="en-US" sz="3200" b="1" dirty="0" smtClean="0">
                <a:latin typeface="Calibri" pitchFamily="34" charset="0"/>
              </a:rPr>
              <a:t>program</a:t>
            </a:r>
            <a:endParaRPr lang="en-US" sz="3200" b="1" dirty="0">
              <a:latin typeface="Calibri" pitchFamily="34" charset="0"/>
            </a:endParaRPr>
          </a:p>
        </p:txBody>
      </p:sp>
      <p:sp>
        <p:nvSpPr>
          <p:cNvPr id="18436" name="Picture 3"/>
          <p:cNvSpPr>
            <a:spLocks noChangeAspect="1" noChangeArrowheads="1"/>
          </p:cNvSpPr>
          <p:nvPr/>
        </p:nvSpPr>
        <p:spPr bwMode="auto">
          <a:xfrm>
            <a:off x="7010400" y="5486400"/>
            <a:ext cx="1371600" cy="1060450"/>
          </a:xfrm>
          <a:prstGeom prst="rect">
            <a:avLst/>
          </a:prstGeom>
          <a:noFill/>
          <a:ln w="9525">
            <a:noFill/>
            <a:miter lim="800000"/>
            <a:headEnd/>
            <a:tailEnd/>
          </a:ln>
        </p:spPr>
        <p:txBody>
          <a:bodyPr/>
          <a:lstStyle/>
          <a:p>
            <a:endParaRPr lang="en-US"/>
          </a:p>
        </p:txBody>
      </p:sp>
      <p:sp>
        <p:nvSpPr>
          <p:cNvPr id="6" name="Title 1"/>
          <p:cNvSpPr txBox="1">
            <a:spLocks/>
          </p:cNvSpPr>
          <p:nvPr/>
        </p:nvSpPr>
        <p:spPr bwMode="auto">
          <a:xfrm>
            <a:off x="533400" y="304800"/>
            <a:ext cx="8229600" cy="609600"/>
          </a:xfrm>
          <a:prstGeom prst="rect">
            <a:avLst/>
          </a:prstGeom>
          <a:gradFill flip="none" rotWithShape="1">
            <a:gsLst>
              <a:gs pos="67000">
                <a:srgbClr val="FBEAC7"/>
              </a:gs>
              <a:gs pos="42000">
                <a:srgbClr val="FEE7F2"/>
              </a:gs>
              <a:gs pos="72000">
                <a:srgbClr val="FAC77D"/>
              </a:gs>
              <a:gs pos="10000">
                <a:srgbClr val="FBA97D"/>
              </a:gs>
              <a:gs pos="69000">
                <a:srgbClr val="FBD49C"/>
              </a:gs>
              <a:gs pos="100000">
                <a:srgbClr val="FEE7F2"/>
              </a:gs>
            </a:gsLst>
            <a:path path="circle">
              <a:fillToRect l="100000" b="100000"/>
            </a:path>
            <a:tileRect t="-100000" r="-100000"/>
          </a:gradFill>
          <a:ln w="38100">
            <a:solidFill>
              <a:schemeClr val="tx1"/>
            </a:solid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rtlCol="0" anchor="t" anchorCtr="0" compatLnSpc="1">
            <a:prstTxWarp prst="textNoShape">
              <a:avLst/>
            </a:prstTxWarp>
            <a:no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accent4">
                    <a:lumMod val="50000"/>
                  </a:schemeClr>
                </a:solidFill>
                <a:effectLst/>
                <a:uLnTx/>
                <a:uFillTx/>
                <a:latin typeface="+mj-lt"/>
                <a:ea typeface="+mj-ea"/>
                <a:cs typeface="+mj-cs"/>
              </a:rPr>
              <a:t>STATEMENT OF THE PROBLEMS   </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
            </a:r>
            <a:br>
              <a:rPr kumimoji="0" lang="en-US" sz="3200" b="0" i="0" u="none" strike="noStrike" kern="1200" cap="none" spc="0" normalizeH="0" baseline="0" noProof="0" dirty="0" smtClean="0">
                <a:ln>
                  <a:noFill/>
                </a:ln>
                <a:solidFill>
                  <a:schemeClr val="tx1"/>
                </a:solidFill>
                <a:effectLst/>
                <a:uLnTx/>
                <a:uFillTx/>
                <a:latin typeface="+mj-lt"/>
                <a:ea typeface="+mj-ea"/>
                <a:cs typeface="+mj-cs"/>
              </a:rPr>
            </a:b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500" fill="hold"/>
                                        <p:tgtEl>
                                          <p:spTgt spid="5">
                                            <p:bg/>
                                          </p:spTgt>
                                        </p:tgtEl>
                                        <p:attrNameLst>
                                          <p:attrName>ppt_w</p:attrName>
                                        </p:attrNameLst>
                                      </p:cBhvr>
                                      <p:tavLst>
                                        <p:tav tm="0">
                                          <p:val>
                                            <p:fltVal val="0"/>
                                          </p:val>
                                        </p:tav>
                                        <p:tav tm="100000">
                                          <p:val>
                                            <p:strVal val="#ppt_w"/>
                                          </p:val>
                                        </p:tav>
                                      </p:tavLst>
                                    </p:anim>
                                    <p:anim calcmode="lin" valueType="num">
                                      <p:cBhvr>
                                        <p:cTn id="8" dur="500" fill="hold"/>
                                        <p:tgtEl>
                                          <p:spTgt spid="5">
                                            <p:bg/>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p:cTn id="19"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p:cTn id="25"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p:cTn id="3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p:cTn id="37"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p:cTn id="43"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6"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Horizont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481138"/>
            <a:ext cx="8763000" cy="5224462"/>
          </a:xfrm>
          <a:solidFill>
            <a:schemeClr val="accent1">
              <a:lumMod val="20000"/>
              <a:lumOff val="80000"/>
            </a:schemeClr>
          </a:solidFill>
          <a:ln w="19050">
            <a:solidFill>
              <a:schemeClr val="tx1"/>
            </a:solidFill>
          </a:ln>
        </p:spPr>
        <p:txBody>
          <a:bodyPr rtlCol="0">
            <a:normAutofit fontScale="85000" lnSpcReduction="20000"/>
          </a:bodyPr>
          <a:lstStyle/>
          <a:p>
            <a:pPr fontAlgn="auto">
              <a:spcAft>
                <a:spcPts val="0"/>
              </a:spcAft>
              <a:buSzPct val="90000"/>
              <a:buFont typeface="Arial" pitchFamily="34" charset="0"/>
              <a:buBlip>
                <a:blip r:embed="rId3"/>
              </a:buBlip>
              <a:defRPr/>
            </a:pPr>
            <a:r>
              <a:rPr lang="en-US" sz="3100" b="1" dirty="0" smtClean="0">
                <a:solidFill>
                  <a:srgbClr val="6600FF"/>
                </a:solidFill>
              </a:rPr>
              <a:t>There was versatility, diversity in the teaching methods, strategies of teaching learning:</a:t>
            </a:r>
          </a:p>
          <a:p>
            <a:pPr fontAlgn="auto">
              <a:spcAft>
                <a:spcPts val="0"/>
              </a:spcAft>
              <a:buSzPct val="90000"/>
              <a:buFont typeface="Arial" pitchFamily="34" charset="0"/>
              <a:buBlip>
                <a:blip r:embed="rId3"/>
              </a:buBlip>
              <a:defRPr/>
            </a:pPr>
            <a:r>
              <a:rPr lang="en-US" sz="3100" b="1" dirty="0" smtClean="0">
                <a:solidFill>
                  <a:srgbClr val="CC0000"/>
                </a:solidFill>
              </a:rPr>
              <a:t>The kindergarten and elementary schools used modeling, interactive and hands on activities.</a:t>
            </a:r>
          </a:p>
          <a:p>
            <a:pPr fontAlgn="auto">
              <a:spcAft>
                <a:spcPts val="0"/>
              </a:spcAft>
              <a:buSzPct val="90000"/>
              <a:buFont typeface="Arial" pitchFamily="34" charset="0"/>
              <a:buBlip>
                <a:blip r:embed="rId3"/>
              </a:buBlip>
              <a:defRPr/>
            </a:pPr>
            <a:r>
              <a:rPr lang="en-US" sz="3100" b="1" dirty="0" smtClean="0">
                <a:solidFill>
                  <a:srgbClr val="002060"/>
                </a:solidFill>
              </a:rPr>
              <a:t> Among the student centered activities were game shows, role playing, story telling, group story telling, playing a Filipino game, dancing and singing modern dance, showing of the Filipino flag and its identification of colors, modeling and demonstration. </a:t>
            </a:r>
          </a:p>
          <a:p>
            <a:pPr fontAlgn="auto">
              <a:spcAft>
                <a:spcPts val="0"/>
              </a:spcAft>
              <a:buSzPct val="90000"/>
              <a:buFont typeface="Arial" pitchFamily="34" charset="0"/>
              <a:buBlip>
                <a:blip r:embed="rId3"/>
              </a:buBlip>
              <a:defRPr/>
            </a:pPr>
            <a:r>
              <a:rPr lang="en-US" sz="3100" b="1" dirty="0" smtClean="0">
                <a:solidFill>
                  <a:srgbClr val="CC0000"/>
                </a:solidFill>
              </a:rPr>
              <a:t>The high school teachers employed mass media like newspapers, television programs, movie series, discovering what they learned, sharing sessions, imaging via drawing, poster making, role playing and discussion sessions in groups. The teacher used the reward system to encourage the students’ maximum involvement.</a:t>
            </a:r>
          </a:p>
          <a:p>
            <a:pPr fontAlgn="auto">
              <a:spcAft>
                <a:spcPts val="0"/>
              </a:spcAft>
              <a:buFont typeface="Arial" pitchFamily="34" charset="0"/>
              <a:buChar char="•"/>
              <a:defRPr/>
            </a:pPr>
            <a:endParaRPr lang="en-US" b="1" dirty="0"/>
          </a:p>
        </p:txBody>
      </p:sp>
      <p:sp>
        <p:nvSpPr>
          <p:cNvPr id="4" name="Slide Number Placeholder 3"/>
          <p:cNvSpPr>
            <a:spLocks noGrp="1"/>
          </p:cNvSpPr>
          <p:nvPr>
            <p:ph type="sldNum" sz="quarter" idx="12"/>
          </p:nvPr>
        </p:nvSpPr>
        <p:spPr/>
        <p:txBody>
          <a:bodyPr/>
          <a:lstStyle/>
          <a:p>
            <a:pPr>
              <a:defRPr/>
            </a:pPr>
            <a:fld id="{2147667E-DFD5-4236-B5E2-8612FC4B121B}" type="slidenum">
              <a:rPr lang="en-US"/>
              <a:pPr>
                <a:defRPr/>
              </a:pPr>
              <a:t>50</a:t>
            </a:fld>
            <a:endParaRPr lang="en-US"/>
          </a:p>
        </p:txBody>
      </p:sp>
      <p:sp>
        <p:nvSpPr>
          <p:cNvPr id="5" name="Title 1"/>
          <p:cNvSpPr txBox="1">
            <a:spLocks/>
          </p:cNvSpPr>
          <p:nvPr/>
        </p:nvSpPr>
        <p:spPr>
          <a:xfrm>
            <a:off x="152400" y="46038"/>
            <a:ext cx="8763000" cy="1325562"/>
          </a:xfrm>
          <a:prstGeom prst="rect">
            <a:avLst/>
          </a:prstGeom>
          <a:gradFill flip="none" rotWithShape="1">
            <a:gsLst>
              <a:gs pos="80000">
                <a:srgbClr val="FFFF00"/>
              </a:gs>
              <a:gs pos="59000">
                <a:srgbClr val="CCFFFF"/>
              </a:gs>
              <a:gs pos="70000">
                <a:srgbClr val="C4D6EB"/>
              </a:gs>
              <a:gs pos="100000">
                <a:srgbClr val="FFEBFA"/>
              </a:gs>
            </a:gsLst>
            <a:path path="shape">
              <a:fillToRect l="50000" t="50000" r="50000" b="50000"/>
            </a:path>
            <a:tileRect/>
          </a:gradFill>
          <a:ln w="28575">
            <a:solidFill>
              <a:srgbClr val="0033CC"/>
            </a:solidFill>
            <a:prstDash val="solid"/>
          </a:ln>
        </p:spPr>
        <p:txBody>
          <a:bodyPr anchor="ctr">
            <a:normAutofit lnSpcReduction="10000"/>
            <a:scene3d>
              <a:camera prst="orthographicFront"/>
              <a:lightRig rig="soft" dir="t"/>
            </a:scene3d>
            <a:sp3d prstMaterial="softEdge">
              <a:bevelT w="25400" h="25400"/>
            </a:sp3d>
          </a:bodyPr>
          <a:lstStyle/>
          <a:p>
            <a:pPr algn="ctr" fontAlgn="auto">
              <a:spcAft>
                <a:spcPts val="0"/>
              </a:spcAft>
              <a:defRPr/>
            </a:pPr>
            <a:r>
              <a:rPr lang="en-US" sz="4200" b="1" dirty="0">
                <a:solidFill>
                  <a:srgbClr val="C00000"/>
                </a:solidFill>
                <a:latin typeface="Calibri" pitchFamily="34" charset="0"/>
              </a:rPr>
              <a:t>Methods, Approaches and </a:t>
            </a:r>
          </a:p>
          <a:p>
            <a:pPr algn="ctr" fontAlgn="auto">
              <a:spcAft>
                <a:spcPts val="0"/>
              </a:spcAft>
              <a:defRPr/>
            </a:pPr>
            <a:r>
              <a:rPr lang="en-US" sz="4200" b="1" dirty="0">
                <a:solidFill>
                  <a:srgbClr val="C00000"/>
                </a:solidFill>
                <a:latin typeface="Calibri" pitchFamily="34" charset="0"/>
              </a:rPr>
              <a:t>Strategies of Teaching - Learning:</a:t>
            </a:r>
            <a:endParaRPr lang="en-US" sz="4000" b="1" dirty="0">
              <a:solidFill>
                <a:srgbClr val="C00000"/>
              </a:solidFill>
              <a:effectLst>
                <a:outerShdw blurRad="31750" dist="25400" dir="5400000" algn="tl" rotWithShape="0">
                  <a:srgbClr val="000000">
                    <a:alpha val="25000"/>
                  </a:srgbClr>
                </a:outerShdw>
              </a:effectLst>
              <a:latin typeface="Calibri" pitchFamily="34" charset="0"/>
              <a:ea typeface="+mj-ea"/>
              <a:cs typeface="+mj-cs"/>
            </a:endParaRPr>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2.5"/>
                                          </p:val>
                                        </p:tav>
                                        <p:tav tm="100000">
                                          <p:val>
                                            <p:strVal val="#ppt_w"/>
                                          </p:val>
                                        </p:tav>
                                      </p:tavLst>
                                    </p:anim>
                                    <p:anim calcmode="lin" valueType="num">
                                      <p:cBhvr>
                                        <p:cTn id="8" dur="500" fill="hold"/>
                                        <p:tgtEl>
                                          <p:spTgt spid="5"/>
                                        </p:tgtEl>
                                        <p:attrNameLst>
                                          <p:attrName>ppt_h</p:attrName>
                                        </p:attrNameLst>
                                      </p:cBhvr>
                                      <p:tavLst>
                                        <p:tav tm="0">
                                          <p:val>
                                            <p:strVal val="#ppt_h*0.01"/>
                                          </p:val>
                                        </p:tav>
                                        <p:tav tm="100000">
                                          <p:val>
                                            <p:strVal val="#ppt_h"/>
                                          </p:val>
                                        </p:tav>
                                      </p:tavLst>
                                    </p:anim>
                                    <p:anim calcmode="lin" valueType="num">
                                      <p:cBhvr>
                                        <p:cTn id="9" dur="500" fill="hold"/>
                                        <p:tgtEl>
                                          <p:spTgt spid="5"/>
                                        </p:tgtEl>
                                        <p:attrNameLst>
                                          <p:attrName>ppt_x</p:attrName>
                                        </p:attrNameLst>
                                      </p:cBhvr>
                                      <p:tavLst>
                                        <p:tav tm="0">
                                          <p:val>
                                            <p:strVal val="#ppt_x"/>
                                          </p:val>
                                        </p:tav>
                                        <p:tav tm="100000">
                                          <p:val>
                                            <p:strVal val="#ppt_x"/>
                                          </p:val>
                                        </p:tav>
                                      </p:tavLst>
                                    </p:anim>
                                    <p:anim calcmode="lin" valueType="num">
                                      <p:cBhvr>
                                        <p:cTn id="10" dur="500" fill="hold"/>
                                        <p:tgtEl>
                                          <p:spTgt spid="5"/>
                                        </p:tgtEl>
                                        <p:attrNameLst>
                                          <p:attrName>ppt_y</p:attrName>
                                        </p:attrNameLst>
                                      </p:cBhvr>
                                      <p:tavLst>
                                        <p:tav tm="0">
                                          <p:val>
                                            <p:strVal val="#ppt_h+1"/>
                                          </p:val>
                                        </p:tav>
                                        <p:tav tm="100000">
                                          <p:val>
                                            <p:strVal val="#ppt_y"/>
                                          </p:val>
                                        </p:tav>
                                      </p:tavLst>
                                    </p:anim>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circle(in)">
                                      <p:cBhvr>
                                        <p:cTn id="16" dur="500"/>
                                        <p:tgtEl>
                                          <p:spTgt spid="3">
                                            <p:bg/>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circle(in)">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circle(in)">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circle(in)">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circle(in)">
                                      <p:cBhvr>
                                        <p:cTn id="3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1066800"/>
          </a:xfrm>
          <a:gradFill flip="none" rotWithShape="1">
            <a:gsLst>
              <a:gs pos="63000">
                <a:srgbClr val="CCFFCC"/>
              </a:gs>
              <a:gs pos="82000">
                <a:srgbClr val="CCFFFF"/>
              </a:gs>
              <a:gs pos="69000">
                <a:srgbClr val="99CCFF"/>
              </a:gs>
              <a:gs pos="93000">
                <a:srgbClr val="CCFF99">
                  <a:alpha val="75000"/>
                </a:srgbClr>
              </a:gs>
            </a:gsLst>
            <a:path path="circle">
              <a:fillToRect l="50000" t="50000" r="50000" b="50000"/>
            </a:path>
            <a:tileRect/>
          </a:gradFill>
          <a:ln w="28575">
            <a:solidFill>
              <a:schemeClr val="tx1"/>
            </a:solidFill>
          </a:ln>
        </p:spPr>
        <p:txBody>
          <a:bodyPr rtlCol="0">
            <a:noAutofit/>
          </a:bodyPr>
          <a:lstStyle/>
          <a:p>
            <a:pPr fontAlgn="auto">
              <a:spcAft>
                <a:spcPts val="0"/>
              </a:spcAft>
              <a:defRPr/>
            </a:pPr>
            <a:r>
              <a:rPr lang="en-US" b="1" dirty="0" smtClean="0">
                <a:solidFill>
                  <a:srgbClr val="CC0000"/>
                </a:solidFill>
              </a:rPr>
              <a:t>Preparation of </a:t>
            </a:r>
            <a:br>
              <a:rPr lang="en-US" b="1" dirty="0" smtClean="0">
                <a:solidFill>
                  <a:srgbClr val="CC0000"/>
                </a:solidFill>
              </a:rPr>
            </a:br>
            <a:r>
              <a:rPr lang="en-US" b="1" dirty="0" smtClean="0">
                <a:solidFill>
                  <a:srgbClr val="CC0000"/>
                </a:solidFill>
              </a:rPr>
              <a:t>Instructional Materials/Aids </a:t>
            </a:r>
            <a:endParaRPr lang="en-US" b="1" dirty="0">
              <a:solidFill>
                <a:srgbClr val="CC0000"/>
              </a:solidFill>
            </a:endParaRPr>
          </a:p>
        </p:txBody>
      </p:sp>
      <p:sp>
        <p:nvSpPr>
          <p:cNvPr id="3" name="Content Placeholder 2"/>
          <p:cNvSpPr>
            <a:spLocks noGrp="1"/>
          </p:cNvSpPr>
          <p:nvPr>
            <p:ph idx="1"/>
          </p:nvPr>
        </p:nvSpPr>
        <p:spPr>
          <a:xfrm>
            <a:off x="304800" y="1447800"/>
            <a:ext cx="8458200" cy="4267200"/>
          </a:xfrm>
          <a:solidFill>
            <a:srgbClr val="CCFFCC"/>
          </a:solidFill>
        </p:spPr>
        <p:style>
          <a:lnRef idx="2">
            <a:schemeClr val="accent3"/>
          </a:lnRef>
          <a:fillRef idx="1">
            <a:schemeClr val="lt1"/>
          </a:fillRef>
          <a:effectRef idx="0">
            <a:schemeClr val="accent3"/>
          </a:effectRef>
          <a:fontRef idx="minor">
            <a:schemeClr val="dk1"/>
          </a:fontRef>
        </p:style>
        <p:txBody>
          <a:bodyPr rtlCol="0">
            <a:normAutofit/>
          </a:bodyPr>
          <a:lstStyle/>
          <a:p>
            <a:pPr fontAlgn="auto">
              <a:spcAft>
                <a:spcPts val="0"/>
              </a:spcAft>
              <a:buFont typeface="Arial" pitchFamily="34" charset="0"/>
              <a:buBlip>
                <a:blip r:embed="rId2"/>
              </a:buBlip>
              <a:defRPr/>
            </a:pPr>
            <a:r>
              <a:rPr lang="en-US" sz="3200" b="1" dirty="0" smtClean="0">
                <a:solidFill>
                  <a:srgbClr val="002060"/>
                </a:solidFill>
              </a:rPr>
              <a:t>The student teachers were not given the opportunity to prepare any instructional materials</a:t>
            </a:r>
          </a:p>
          <a:p>
            <a:pPr fontAlgn="auto">
              <a:spcAft>
                <a:spcPts val="0"/>
              </a:spcAft>
              <a:buFont typeface="Arial" pitchFamily="34" charset="0"/>
              <a:buBlip>
                <a:blip r:embed="rId2"/>
              </a:buBlip>
              <a:defRPr/>
            </a:pPr>
            <a:r>
              <a:rPr lang="en-US" sz="3200" b="1" dirty="0" smtClean="0">
                <a:solidFill>
                  <a:srgbClr val="002060"/>
                </a:solidFill>
              </a:rPr>
              <a:t>All the materials were prepared, stored in the stock room for ready use</a:t>
            </a:r>
          </a:p>
          <a:p>
            <a:pPr fontAlgn="auto">
              <a:spcAft>
                <a:spcPts val="0"/>
              </a:spcAft>
              <a:buFont typeface="Arial" pitchFamily="34" charset="0"/>
              <a:buBlip>
                <a:blip r:embed="rId2"/>
              </a:buBlip>
              <a:defRPr/>
            </a:pPr>
            <a:r>
              <a:rPr lang="en-US" sz="3200" b="1" dirty="0" smtClean="0">
                <a:solidFill>
                  <a:srgbClr val="002060"/>
                </a:solidFill>
              </a:rPr>
              <a:t>Each classroom in fact has many books, educational toys, visual aids to be used.</a:t>
            </a:r>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0A128FF7-67CB-4BC9-A973-A354530C0028}" type="slidenum">
              <a:rPr lang="en-US"/>
              <a:pPr>
                <a:defRPr/>
              </a:pPr>
              <a:t>51</a:t>
            </a:fld>
            <a:endParaRPr lang="en-US"/>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5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8534400" cy="5715000"/>
          </a:xfrm>
          <a:solidFill>
            <a:srgbClr val="FFFFCC"/>
          </a:solidFill>
          <a:ln w="38100">
            <a:solidFill>
              <a:schemeClr val="tx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ormAutofit fontScale="92500" lnSpcReduction="20000"/>
          </a:bodyPr>
          <a:lstStyle/>
          <a:p>
            <a:pPr fontAlgn="auto">
              <a:spcAft>
                <a:spcPts val="0"/>
              </a:spcAft>
              <a:buSzPct val="85000"/>
              <a:buFont typeface="Arial" pitchFamily="34" charset="0"/>
              <a:buBlip>
                <a:blip r:embed="rId2"/>
              </a:buBlip>
              <a:defRPr/>
            </a:pPr>
            <a:r>
              <a:rPr lang="en-US" sz="3000" b="1" dirty="0" smtClean="0">
                <a:solidFill>
                  <a:srgbClr val="0033CC"/>
                </a:solidFill>
              </a:rPr>
              <a:t>The student teachers demonstrated the integration of values by showing good relationship with the pupils, students and teachers,</a:t>
            </a:r>
          </a:p>
          <a:p>
            <a:pPr fontAlgn="auto">
              <a:spcAft>
                <a:spcPts val="0"/>
              </a:spcAft>
              <a:buSzPct val="85000"/>
              <a:buFont typeface="Arial" pitchFamily="34" charset="0"/>
              <a:buBlip>
                <a:blip r:embed="rId2"/>
              </a:buBlip>
              <a:defRPr/>
            </a:pPr>
            <a:r>
              <a:rPr lang="en-US" sz="3000" b="1" dirty="0" smtClean="0"/>
              <a:t> Being available to assist them to do their assigned tasks, </a:t>
            </a:r>
          </a:p>
          <a:p>
            <a:pPr fontAlgn="auto">
              <a:spcAft>
                <a:spcPts val="0"/>
              </a:spcAft>
              <a:buSzPct val="85000"/>
              <a:buFont typeface="Arial" pitchFamily="34" charset="0"/>
              <a:buBlip>
                <a:blip r:embed="rId2"/>
              </a:buBlip>
              <a:defRPr/>
            </a:pPr>
            <a:r>
              <a:rPr lang="en-US" sz="3000" b="1" dirty="0" smtClean="0">
                <a:solidFill>
                  <a:srgbClr val="CC0000"/>
                </a:solidFill>
              </a:rPr>
              <a:t>giving positive feedback of their performances,</a:t>
            </a:r>
          </a:p>
          <a:p>
            <a:pPr fontAlgn="auto">
              <a:spcAft>
                <a:spcPts val="0"/>
              </a:spcAft>
              <a:buSzPct val="85000"/>
              <a:buFont typeface="Arial" pitchFamily="34" charset="0"/>
              <a:buBlip>
                <a:blip r:embed="rId2"/>
              </a:buBlip>
              <a:defRPr/>
            </a:pPr>
            <a:r>
              <a:rPr lang="en-US" sz="3000" b="1" dirty="0" smtClean="0">
                <a:solidFill>
                  <a:srgbClr val="CC0000"/>
                </a:solidFill>
              </a:rPr>
              <a:t> giving them a hug for the kinder of their achievements and giving them assurances for the good things they did in the classroom.</a:t>
            </a:r>
          </a:p>
          <a:p>
            <a:pPr fontAlgn="auto">
              <a:spcAft>
                <a:spcPts val="0"/>
              </a:spcAft>
              <a:buSzPct val="85000"/>
              <a:buFont typeface="Arial" pitchFamily="34" charset="0"/>
              <a:buBlip>
                <a:blip r:embed="rId2"/>
              </a:buBlip>
              <a:defRPr/>
            </a:pPr>
            <a:r>
              <a:rPr lang="en-US" sz="3000" b="1" dirty="0" smtClean="0"/>
              <a:t> Dealing with their students as persons with feelings, in need for acceptance, belongingness, recognition for their achievement, feeling of worth as well as being friendly and available for them.</a:t>
            </a:r>
          </a:p>
          <a:p>
            <a:pPr fontAlgn="auto">
              <a:spcAft>
                <a:spcPts val="0"/>
              </a:spcAft>
              <a:buSzPct val="85000"/>
              <a:buFont typeface="Arial" pitchFamily="34" charset="0"/>
              <a:buBlip>
                <a:blip r:embed="rId2"/>
              </a:buBlip>
              <a:defRPr/>
            </a:pPr>
            <a:r>
              <a:rPr lang="en-US" sz="3000" b="1" dirty="0" smtClean="0">
                <a:solidFill>
                  <a:srgbClr val="0033CC"/>
                </a:solidFill>
              </a:rPr>
              <a:t>The student teachers likewise felt as partners of the professional teachers in the classroom.</a:t>
            </a:r>
          </a:p>
          <a:p>
            <a:pPr fontAlgn="auto">
              <a:spcAft>
                <a:spcPts val="0"/>
              </a:spcAft>
              <a:buFont typeface="Arial" pitchFamily="34" charset="0"/>
              <a:buChar char="•"/>
              <a:defRPr/>
            </a:pPr>
            <a:endParaRPr lang="en-US" sz="2000" b="1" dirty="0"/>
          </a:p>
        </p:txBody>
      </p:sp>
      <p:sp>
        <p:nvSpPr>
          <p:cNvPr id="4" name="Slide Number Placeholder 3"/>
          <p:cNvSpPr>
            <a:spLocks noGrp="1"/>
          </p:cNvSpPr>
          <p:nvPr>
            <p:ph type="sldNum" sz="quarter" idx="12"/>
          </p:nvPr>
        </p:nvSpPr>
        <p:spPr/>
        <p:txBody>
          <a:bodyPr/>
          <a:lstStyle/>
          <a:p>
            <a:pPr>
              <a:defRPr/>
            </a:pPr>
            <a:fld id="{2A86F31A-7045-4561-A0E8-058138B3DED1}" type="slidenum">
              <a:rPr lang="en-US"/>
              <a:pPr>
                <a:defRPr/>
              </a:pPr>
              <a:t>52</a:t>
            </a:fld>
            <a:endParaRPr lang="en-US"/>
          </a:p>
        </p:txBody>
      </p:sp>
      <p:sp>
        <p:nvSpPr>
          <p:cNvPr id="5" name="Title 1"/>
          <p:cNvSpPr txBox="1">
            <a:spLocks/>
          </p:cNvSpPr>
          <p:nvPr/>
        </p:nvSpPr>
        <p:spPr>
          <a:xfrm>
            <a:off x="228600" y="0"/>
            <a:ext cx="8534400" cy="838200"/>
          </a:xfrm>
          <a:prstGeom prst="rect">
            <a:avLst/>
          </a:prstGeom>
          <a:gradFill flip="none" rotWithShape="1">
            <a:gsLst>
              <a:gs pos="63000">
                <a:srgbClr val="CCFFCC"/>
              </a:gs>
              <a:gs pos="82000">
                <a:srgbClr val="CCFFFF"/>
              </a:gs>
              <a:gs pos="69000">
                <a:srgbClr val="99CCFF"/>
              </a:gs>
              <a:gs pos="93000">
                <a:srgbClr val="CCFF99">
                  <a:alpha val="75000"/>
                </a:srgbClr>
              </a:gs>
            </a:gsLst>
            <a:path path="circle">
              <a:fillToRect l="50000" t="50000" r="50000" b="50000"/>
            </a:path>
            <a:tileRect/>
          </a:gradFill>
          <a:ln w="28575">
            <a:solidFill>
              <a:schemeClr val="tx1"/>
            </a:solidFill>
          </a:ln>
        </p:spPr>
        <p:txBody>
          <a:bodyPr anchor="ctr">
            <a:scene3d>
              <a:camera prst="orthographicFront"/>
              <a:lightRig rig="soft" dir="t"/>
            </a:scene3d>
            <a:sp3d prstMaterial="softEdge">
              <a:bevelT w="25400" h="25400"/>
            </a:sp3d>
          </a:bodyPr>
          <a:lstStyle/>
          <a:p>
            <a:pPr algn="ctr" fontAlgn="auto">
              <a:spcAft>
                <a:spcPts val="0"/>
              </a:spcAft>
              <a:defRPr/>
            </a:pPr>
            <a:r>
              <a:rPr lang="en-US" sz="4000" b="1" dirty="0">
                <a:solidFill>
                  <a:srgbClr val="CC0000"/>
                </a:solidFill>
                <a:effectLst>
                  <a:outerShdw blurRad="31750" dist="25400" dir="5400000" algn="tl" rotWithShape="0">
                    <a:srgbClr val="000000">
                      <a:alpha val="25000"/>
                    </a:srgbClr>
                  </a:outerShdw>
                </a:effectLst>
                <a:latin typeface="Calibri" pitchFamily="34" charset="0"/>
                <a:ea typeface="+mj-ea"/>
                <a:cs typeface="+mj-cs"/>
              </a:rPr>
              <a:t>Integration of Values</a:t>
            </a:r>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2.5"/>
                                          </p:val>
                                        </p:tav>
                                        <p:tav tm="100000">
                                          <p:val>
                                            <p:strVal val="#ppt_w"/>
                                          </p:val>
                                        </p:tav>
                                      </p:tavLst>
                                    </p:anim>
                                    <p:anim calcmode="lin" valueType="num">
                                      <p:cBhvr>
                                        <p:cTn id="8" dur="500" fill="hold"/>
                                        <p:tgtEl>
                                          <p:spTgt spid="5"/>
                                        </p:tgtEl>
                                        <p:attrNameLst>
                                          <p:attrName>ppt_h</p:attrName>
                                        </p:attrNameLst>
                                      </p:cBhvr>
                                      <p:tavLst>
                                        <p:tav tm="0">
                                          <p:val>
                                            <p:strVal val="#ppt_h*0.01"/>
                                          </p:val>
                                        </p:tav>
                                        <p:tav tm="100000">
                                          <p:val>
                                            <p:strVal val="#ppt_h"/>
                                          </p:val>
                                        </p:tav>
                                      </p:tavLst>
                                    </p:anim>
                                    <p:anim calcmode="lin" valueType="num">
                                      <p:cBhvr>
                                        <p:cTn id="9" dur="500" fill="hold"/>
                                        <p:tgtEl>
                                          <p:spTgt spid="5"/>
                                        </p:tgtEl>
                                        <p:attrNameLst>
                                          <p:attrName>ppt_x</p:attrName>
                                        </p:attrNameLst>
                                      </p:cBhvr>
                                      <p:tavLst>
                                        <p:tav tm="0">
                                          <p:val>
                                            <p:strVal val="#ppt_x"/>
                                          </p:val>
                                        </p:tav>
                                        <p:tav tm="100000">
                                          <p:val>
                                            <p:strVal val="#ppt_x"/>
                                          </p:val>
                                        </p:tav>
                                      </p:tavLst>
                                    </p:anim>
                                    <p:anim calcmode="lin" valueType="num">
                                      <p:cBhvr>
                                        <p:cTn id="10" dur="500" fill="hold"/>
                                        <p:tgtEl>
                                          <p:spTgt spid="5"/>
                                        </p:tgtEl>
                                        <p:attrNameLst>
                                          <p:attrName>ppt_y</p:attrName>
                                        </p:attrNameLst>
                                      </p:cBhvr>
                                      <p:tavLst>
                                        <p:tav tm="0">
                                          <p:val>
                                            <p:strVal val="#ppt_h+1"/>
                                          </p:val>
                                        </p:tav>
                                        <p:tav tm="100000">
                                          <p:val>
                                            <p:strVal val="#ppt_y"/>
                                          </p:val>
                                        </p:tav>
                                      </p:tavLst>
                                    </p:anim>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strips(downLeft)">
                                      <p:cBhvr>
                                        <p:cTn id="16" dur="500"/>
                                        <p:tgtEl>
                                          <p:spTgt spid="3">
                                            <p:bg/>
                                          </p:spTgt>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strips(downLeft)">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strips(downLeft)">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strips(downLeft)">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strips(downLeft)">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strips(downLeft)">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strips(downLeft)">
                                      <p:cBhvr>
                                        <p:cTn id="4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itle 1"/>
          <p:cNvSpPr>
            <a:spLocks noGrp="1"/>
          </p:cNvSpPr>
          <p:nvPr>
            <p:ph type="title"/>
          </p:nvPr>
        </p:nvSpPr>
        <p:spPr>
          <a:xfrm>
            <a:off x="228600" y="228600"/>
            <a:ext cx="8458200" cy="838200"/>
          </a:xfrm>
          <a:gradFill rotWithShape="1">
            <a:gsLst>
              <a:gs pos="0">
                <a:srgbClr val="99CCFF"/>
              </a:gs>
              <a:gs pos="66000">
                <a:srgbClr val="FFFFCC"/>
              </a:gs>
              <a:gs pos="75999">
                <a:srgbClr val="FFFFCC"/>
              </a:gs>
              <a:gs pos="80000">
                <a:srgbClr val="FFC000"/>
              </a:gs>
              <a:gs pos="100000">
                <a:srgbClr val="FFC000"/>
              </a:gs>
            </a:gsLst>
            <a:lin ang="5400000" scaled="1"/>
          </a:gradFill>
          <a:ln w="38100">
            <a:solidFill>
              <a:schemeClr val="tx1"/>
            </a:solidFill>
          </a:ln>
        </p:spPr>
        <p:txBody>
          <a:bodyPr/>
          <a:lstStyle/>
          <a:p>
            <a:pPr algn="ctr"/>
            <a:r>
              <a:rPr lang="en-US" b="1" dirty="0" smtClean="0">
                <a:solidFill>
                  <a:srgbClr val="C00000"/>
                </a:solidFill>
              </a:rPr>
              <a:t>Assessment of Learning Experiences</a:t>
            </a:r>
          </a:p>
        </p:txBody>
      </p:sp>
      <p:sp>
        <p:nvSpPr>
          <p:cNvPr id="3" name="Content Placeholder 2"/>
          <p:cNvSpPr>
            <a:spLocks noGrp="1"/>
          </p:cNvSpPr>
          <p:nvPr>
            <p:ph idx="1"/>
          </p:nvPr>
        </p:nvSpPr>
        <p:spPr>
          <a:xfrm>
            <a:off x="228600" y="1219200"/>
            <a:ext cx="8458200" cy="5257800"/>
          </a:xfrm>
        </p:spPr>
        <p:txBody>
          <a:bodyPr rtlCol="0">
            <a:normAutofit fontScale="85000" lnSpcReduction="10000"/>
          </a:bodyPr>
          <a:lstStyle/>
          <a:p>
            <a:pPr fontAlgn="auto">
              <a:spcAft>
                <a:spcPts val="0"/>
              </a:spcAft>
              <a:buSzPct val="90000"/>
              <a:buFont typeface="Arial" pitchFamily="34" charset="0"/>
              <a:buBlip>
                <a:blip r:embed="rId2"/>
              </a:buBlip>
              <a:defRPr/>
            </a:pPr>
            <a:r>
              <a:rPr lang="en-US" sz="3500" b="1" dirty="0" smtClean="0">
                <a:solidFill>
                  <a:srgbClr val="002060"/>
                </a:solidFill>
              </a:rPr>
              <a:t>The student teachers experienced administering a pen and paper test in Mandarin, but they could hardly understand; </a:t>
            </a:r>
          </a:p>
          <a:p>
            <a:pPr fontAlgn="auto">
              <a:spcAft>
                <a:spcPts val="0"/>
              </a:spcAft>
              <a:buSzPct val="90000"/>
              <a:buFont typeface="Arial" pitchFamily="34" charset="0"/>
              <a:buBlip>
                <a:blip r:embed="rId2"/>
              </a:buBlip>
              <a:defRPr/>
            </a:pPr>
            <a:r>
              <a:rPr lang="en-US" sz="3500" b="1" dirty="0" smtClean="0">
                <a:solidFill>
                  <a:srgbClr val="0033CC"/>
                </a:solidFill>
              </a:rPr>
              <a:t>They saw how creative the students were in their  drawings, slogans, objects, and behaviors expected of them as responsible children in the classroom. </a:t>
            </a:r>
          </a:p>
          <a:p>
            <a:pPr fontAlgn="auto">
              <a:spcAft>
                <a:spcPts val="0"/>
              </a:spcAft>
              <a:buSzPct val="90000"/>
              <a:buFont typeface="Arial" pitchFamily="34" charset="0"/>
              <a:buBlip>
                <a:blip r:embed="rId2"/>
              </a:buBlip>
              <a:defRPr/>
            </a:pPr>
            <a:r>
              <a:rPr lang="en-US" sz="3500" b="1" dirty="0" smtClean="0">
                <a:solidFill>
                  <a:srgbClr val="009900"/>
                </a:solidFill>
              </a:rPr>
              <a:t>Moreover, the high school students were observed to have manifested their great interest to speak, and to write in the English language via their inquiries, sharing of experiences, creating their slogans, poster and in writing  their essays.             </a:t>
            </a:r>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74151D85-2AB7-45E3-842E-6970D0328BFE}" type="slidenum">
              <a:rPr lang="en-US"/>
              <a:pPr>
                <a:defRPr/>
              </a:pPr>
              <a:t>53</a:t>
            </a:fld>
            <a:endParaRPr lang="en-US"/>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 calcmode="lin" valueType="num">
                                      <p:cBhvr>
                                        <p:cTn id="7" dur="1000" fill="hold"/>
                                        <p:tgtEl>
                                          <p:spTgt spid="58371"/>
                                        </p:tgtEl>
                                        <p:attrNameLst>
                                          <p:attrName>ppt_w</p:attrName>
                                        </p:attrNameLst>
                                      </p:cBhvr>
                                      <p:tavLst>
                                        <p:tav tm="0">
                                          <p:val>
                                            <p:strVal val="#ppt_w+.3"/>
                                          </p:val>
                                        </p:tav>
                                        <p:tav tm="100000">
                                          <p:val>
                                            <p:strVal val="#ppt_w"/>
                                          </p:val>
                                        </p:tav>
                                      </p:tavLst>
                                    </p:anim>
                                    <p:anim calcmode="lin" valueType="num">
                                      <p:cBhvr>
                                        <p:cTn id="8" dur="1000" fill="hold"/>
                                        <p:tgtEl>
                                          <p:spTgt spid="58371"/>
                                        </p:tgtEl>
                                        <p:attrNameLst>
                                          <p:attrName>ppt_h</p:attrName>
                                        </p:attrNameLst>
                                      </p:cBhvr>
                                      <p:tavLst>
                                        <p:tav tm="0">
                                          <p:val>
                                            <p:strVal val="#ppt_h"/>
                                          </p:val>
                                        </p:tav>
                                        <p:tav tm="100000">
                                          <p:val>
                                            <p:strVal val="#ppt_h"/>
                                          </p:val>
                                        </p:tav>
                                      </p:tavLst>
                                    </p:anim>
                                    <p:animEffect transition="in" filter="fade">
                                      <p:cBhvr>
                                        <p:cTn id="9" dur="1000"/>
                                        <p:tgtEl>
                                          <p:spTgt spid="58371"/>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0" y="76200"/>
            <a:ext cx="9144000" cy="2057400"/>
          </a:xfrm>
          <a:solidFill>
            <a:srgbClr val="FFFFCC"/>
          </a:solidFill>
        </p:spPr>
        <p:txBody>
          <a:bodyPr anchor="ctr">
            <a:noAutofit/>
          </a:bodyPr>
          <a:lstStyle/>
          <a:p>
            <a:pPr>
              <a:spcBef>
                <a:spcPts val="600"/>
              </a:spcBef>
            </a:pPr>
            <a:r>
              <a:rPr lang="en-US" sz="2800" b="1" dirty="0" smtClean="0">
                <a:solidFill>
                  <a:srgbClr val="336600"/>
                </a:solidFill>
              </a:rPr>
              <a:t>To what extent have the student teachers manifested their behaviors  in  the classrooms and school community  during their stay with the cooperating mentors ?</a:t>
            </a:r>
            <a:r>
              <a:rPr lang="en-US" sz="2800" b="1" dirty="0" smtClean="0"/>
              <a:t/>
            </a:r>
            <a:br>
              <a:rPr lang="en-US" sz="2800" b="1" dirty="0" smtClean="0"/>
            </a:br>
            <a:endParaRPr lang="en-US" sz="2800" b="1" dirty="0" smtClean="0"/>
          </a:p>
        </p:txBody>
      </p:sp>
      <p:sp>
        <p:nvSpPr>
          <p:cNvPr id="3" name="Content Placeholder 2"/>
          <p:cNvSpPr>
            <a:spLocks noGrp="1"/>
          </p:cNvSpPr>
          <p:nvPr>
            <p:ph idx="1"/>
          </p:nvPr>
        </p:nvSpPr>
        <p:spPr>
          <a:xfrm>
            <a:off x="1371600" y="2255837"/>
            <a:ext cx="7543800" cy="4602163"/>
          </a:xfrm>
        </p:spPr>
        <p:txBody>
          <a:bodyPr rtlCol="0">
            <a:noAutofit/>
          </a:bodyPr>
          <a:lstStyle/>
          <a:p>
            <a:pPr>
              <a:defRPr/>
            </a:pPr>
            <a:r>
              <a:rPr lang="en-US" sz="3200" b="1" dirty="0" smtClean="0"/>
              <a:t>The following tables will show how the nine student teachers rated themselves as well as the cooperating mentors rated their assigned student teachers. A scale of 1 as the lowest and 10 as the highest  in each of the following behavioral traits  was administered to the nine student teachers and the nine cooperating mentors to rate.</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4513"/>
                                        </p:tgtEl>
                                        <p:attrNameLst>
                                          <p:attrName>style.visibility</p:attrName>
                                        </p:attrNameLst>
                                      </p:cBhvr>
                                      <p:to>
                                        <p:strVal val="visible"/>
                                      </p:to>
                                    </p:set>
                                    <p:animEffect transition="in" filter="circle(in)">
                                      <p:cBhvr>
                                        <p:cTn id="7" dur="1000"/>
                                        <p:tgtEl>
                                          <p:spTgt spid="645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3" grpId="0" animBg="1"/>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457200" y="533400"/>
            <a:ext cx="8229600" cy="664797"/>
          </a:xfrm>
          <a:solidFill>
            <a:srgbClr val="FFFFCC"/>
          </a:solidFill>
        </p:spPr>
        <p:txBody>
          <a:bodyPr/>
          <a:lstStyle/>
          <a:p>
            <a:pPr algn="ctr"/>
            <a:r>
              <a:rPr lang="en-US" b="1" dirty="0" smtClean="0"/>
              <a:t>Table 1 </a:t>
            </a:r>
            <a:endParaRPr lang="en-US" dirty="0" smtClean="0"/>
          </a:p>
        </p:txBody>
      </p:sp>
      <p:sp>
        <p:nvSpPr>
          <p:cNvPr id="65538" name="Content Placeholder 2"/>
          <p:cNvSpPr>
            <a:spLocks noGrp="1"/>
          </p:cNvSpPr>
          <p:nvPr>
            <p:ph idx="1"/>
          </p:nvPr>
        </p:nvSpPr>
        <p:spPr>
          <a:xfrm>
            <a:off x="381000" y="1330910"/>
            <a:ext cx="8610600" cy="1869490"/>
          </a:xfrm>
        </p:spPr>
        <p:txBody>
          <a:bodyPr/>
          <a:lstStyle/>
          <a:p>
            <a:r>
              <a:rPr lang="en-US" sz="4000" b="1" dirty="0" smtClean="0">
                <a:solidFill>
                  <a:srgbClr val="336600"/>
                </a:solidFill>
                <a:latin typeface="Calibri" pitchFamily="34" charset="0"/>
              </a:rPr>
              <a:t>  Students’ Self -Rated  (SSR)Behavioral Traits and </a:t>
            </a:r>
            <a:r>
              <a:rPr lang="en-US" sz="4000" b="1" dirty="0" err="1" smtClean="0">
                <a:solidFill>
                  <a:srgbClr val="336600"/>
                </a:solidFill>
                <a:latin typeface="Calibri" pitchFamily="34" charset="0"/>
              </a:rPr>
              <a:t>Mentors’Observed</a:t>
            </a:r>
            <a:r>
              <a:rPr lang="en-US" sz="4000" b="1" dirty="0" smtClean="0">
                <a:solidFill>
                  <a:srgbClr val="336600"/>
                </a:solidFill>
                <a:latin typeface="Calibri" pitchFamily="34" charset="0"/>
              </a:rPr>
              <a:t> Behaviors (MOB) on the Student Teachers    </a:t>
            </a:r>
            <a:r>
              <a:rPr lang="en-US" dirty="0" smtClean="0"/>
              <a:t/>
            </a:r>
            <a:br>
              <a:rPr lang="en-US" dirty="0" smtClean="0"/>
            </a:b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5537"/>
                                        </p:tgtEl>
                                        <p:attrNameLst>
                                          <p:attrName>style.visibility</p:attrName>
                                        </p:attrNameLst>
                                      </p:cBhvr>
                                      <p:to>
                                        <p:strVal val="visible"/>
                                      </p:to>
                                    </p:set>
                                    <p:animEffect transition="in" filter="circle(in)">
                                      <p:cBhvr>
                                        <p:cTn id="7" dur="2000"/>
                                        <p:tgtEl>
                                          <p:spTgt spid="655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5538">
                                            <p:txEl>
                                              <p:pRg st="0" end="0"/>
                                            </p:txEl>
                                          </p:spTgt>
                                        </p:tgtEl>
                                        <p:attrNameLst>
                                          <p:attrName>style.visibility</p:attrName>
                                        </p:attrNameLst>
                                      </p:cBhvr>
                                      <p:to>
                                        <p:strVal val="visible"/>
                                      </p:to>
                                    </p:set>
                                    <p:animEffect transition="in" filter="dissolve">
                                      <p:cBhvr>
                                        <p:cTn id="12" dur="500"/>
                                        <p:tgtEl>
                                          <p:spTgt spid="655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7" grpId="0" animBg="1"/>
      <p:bldP spid="65538"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Autofit/>
          </a:bodyPr>
          <a:lstStyle/>
          <a:p>
            <a:pPr fontAlgn="auto">
              <a:spcAft>
                <a:spcPts val="0"/>
              </a:spcAft>
              <a:defRPr/>
            </a:pPr>
            <a:r>
              <a:rPr lang="en-US" b="1" dirty="0" smtClean="0">
                <a:solidFill>
                  <a:srgbClr val="336600"/>
                </a:solidFill>
              </a:rPr>
              <a:t>Students’ Self Rating (SSR) &amp; Mentors’ Observed Behaviors (MOB)</a:t>
            </a:r>
            <a:endParaRPr lang="en-US" b="1" dirty="0">
              <a:solidFill>
                <a:srgbClr val="336600"/>
              </a:solidFill>
            </a:endParaRPr>
          </a:p>
        </p:txBody>
      </p:sp>
      <p:graphicFrame>
        <p:nvGraphicFramePr>
          <p:cNvPr id="5" name="Table 4"/>
          <p:cNvGraphicFramePr>
            <a:graphicFrameLocks noGrp="1"/>
          </p:cNvGraphicFramePr>
          <p:nvPr/>
        </p:nvGraphicFramePr>
        <p:xfrm>
          <a:off x="76200" y="1219200"/>
          <a:ext cx="8915400" cy="5452176"/>
        </p:xfrm>
        <a:graphic>
          <a:graphicData uri="http://schemas.openxmlformats.org/drawingml/2006/table">
            <a:tbl>
              <a:tblPr/>
              <a:tblGrid>
                <a:gridCol w="6743328"/>
                <a:gridCol w="1086036"/>
                <a:gridCol w="1086036"/>
              </a:tblGrid>
              <a:tr h="397108">
                <a:tc>
                  <a:txBody>
                    <a:bodyPr/>
                    <a:lstStyle/>
                    <a:p>
                      <a:pPr marL="0" marR="0">
                        <a:lnSpc>
                          <a:spcPct val="115000"/>
                        </a:lnSpc>
                        <a:spcBef>
                          <a:spcPts val="0"/>
                        </a:spcBef>
                        <a:spcAft>
                          <a:spcPts val="0"/>
                        </a:spcAft>
                      </a:pP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marL="0" marR="0">
                        <a:lnSpc>
                          <a:spcPct val="115000"/>
                        </a:lnSpc>
                        <a:spcBef>
                          <a:spcPts val="0"/>
                        </a:spcBef>
                        <a:spcAft>
                          <a:spcPts val="0"/>
                        </a:spcAft>
                      </a:pPr>
                      <a:r>
                        <a:rPr lang="en-US" sz="2400" b="1">
                          <a:solidFill>
                            <a:srgbClr val="FFFFFF"/>
                          </a:solidFill>
                          <a:latin typeface="Calibri"/>
                          <a:ea typeface="Calibri"/>
                          <a:cs typeface="Times New Roman"/>
                        </a:rPr>
                        <a:t>SSR           </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marL="0" marR="0">
                        <a:lnSpc>
                          <a:spcPct val="115000"/>
                        </a:lnSpc>
                        <a:spcBef>
                          <a:spcPts val="0"/>
                        </a:spcBef>
                        <a:spcAft>
                          <a:spcPts val="0"/>
                        </a:spcAft>
                      </a:pPr>
                      <a:r>
                        <a:rPr lang="en-US" sz="2400" b="1">
                          <a:solidFill>
                            <a:srgbClr val="FFFFFF"/>
                          </a:solidFill>
                          <a:latin typeface="Calibri"/>
                          <a:ea typeface="Calibri"/>
                          <a:cs typeface="Times New Roman"/>
                        </a:rPr>
                        <a:t> MOB      </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r>
              <a:tr h="485722">
                <a:tc>
                  <a:txBody>
                    <a:bodyPr/>
                    <a:lstStyle/>
                    <a:p>
                      <a:pPr marL="0" marR="0">
                        <a:lnSpc>
                          <a:spcPct val="115000"/>
                        </a:lnSpc>
                        <a:spcBef>
                          <a:spcPts val="0"/>
                        </a:spcBef>
                        <a:spcAft>
                          <a:spcPts val="0"/>
                        </a:spcAft>
                      </a:pPr>
                      <a:r>
                        <a:rPr lang="en-US" sz="3200" b="1" dirty="0">
                          <a:latin typeface="Calibri"/>
                          <a:ea typeface="Calibri"/>
                          <a:cs typeface="Times New Roman"/>
                        </a:rPr>
                        <a:t>a)Showed  determination to learn </a:t>
                      </a:r>
                      <a:r>
                        <a:rPr lang="en-US" sz="3200" b="1" dirty="0" smtClean="0">
                          <a:latin typeface="Calibri"/>
                          <a:ea typeface="Calibri"/>
                          <a:cs typeface="Times New Roman"/>
                        </a:rPr>
                        <a:t>.    </a:t>
                      </a:r>
                      <a:r>
                        <a:rPr lang="en-US" sz="3200" b="1" dirty="0">
                          <a:latin typeface="Calibri"/>
                          <a:ea typeface="Calibri"/>
                          <a:cs typeface="Times New Roman"/>
                        </a:rPr>
                        <a:t>	 </a:t>
                      </a:r>
                      <a:endParaRPr lang="en-US" sz="3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200" b="1" dirty="0">
                          <a:latin typeface="Calibri"/>
                          <a:ea typeface="Calibri"/>
                          <a:cs typeface="Times New Roman"/>
                        </a:rPr>
                        <a:t>10   </a:t>
                      </a:r>
                      <a:endParaRPr lang="en-US" sz="3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200" b="1">
                          <a:latin typeface="Calibri"/>
                          <a:ea typeface="Calibri"/>
                          <a:cs typeface="Times New Roman"/>
                        </a:rPr>
                        <a:t>10        </a:t>
                      </a:r>
                      <a:endParaRPr lang="en-US" sz="3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5722">
                <a:tc>
                  <a:txBody>
                    <a:bodyPr/>
                    <a:lstStyle/>
                    <a:p>
                      <a:pPr marL="0" marR="0">
                        <a:lnSpc>
                          <a:spcPct val="115000"/>
                        </a:lnSpc>
                        <a:spcBef>
                          <a:spcPts val="0"/>
                        </a:spcBef>
                        <a:spcAft>
                          <a:spcPts val="0"/>
                        </a:spcAft>
                      </a:pPr>
                      <a:r>
                        <a:rPr lang="en-US" sz="3200" b="1" dirty="0">
                          <a:latin typeface="Calibri"/>
                          <a:ea typeface="Calibri"/>
                          <a:cs typeface="Times New Roman"/>
                        </a:rPr>
                        <a:t>b)Accepted tasks readily as a teacher. </a:t>
                      </a:r>
                      <a:endParaRPr lang="en-US" sz="3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200" b="1" dirty="0">
                          <a:latin typeface="Calibri"/>
                          <a:ea typeface="Calibri"/>
                          <a:cs typeface="Times New Roman"/>
                        </a:rPr>
                        <a:t>10</a:t>
                      </a:r>
                      <a:endParaRPr lang="en-US" sz="3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200" b="1">
                          <a:latin typeface="Calibri"/>
                          <a:ea typeface="Calibri"/>
                          <a:cs typeface="Times New Roman"/>
                        </a:rPr>
                        <a:t>10 </a:t>
                      </a:r>
                      <a:endParaRPr lang="en-US" sz="3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5722">
                <a:tc>
                  <a:txBody>
                    <a:bodyPr/>
                    <a:lstStyle/>
                    <a:p>
                      <a:pPr marL="0" marR="0">
                        <a:lnSpc>
                          <a:spcPct val="115000"/>
                        </a:lnSpc>
                        <a:spcBef>
                          <a:spcPts val="0"/>
                        </a:spcBef>
                        <a:spcAft>
                          <a:spcPts val="0"/>
                        </a:spcAft>
                      </a:pPr>
                      <a:r>
                        <a:rPr lang="en-US" sz="3200" b="1">
                          <a:latin typeface="Calibri"/>
                          <a:ea typeface="Calibri"/>
                          <a:cs typeface="Times New Roman"/>
                        </a:rPr>
                        <a:t>c) Did  assigned tasks with joy.            	 </a:t>
                      </a:r>
                      <a:endParaRPr lang="en-US" sz="3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200" b="1" dirty="0">
                          <a:latin typeface="Calibri"/>
                          <a:ea typeface="Calibri"/>
                          <a:cs typeface="Times New Roman"/>
                        </a:rPr>
                        <a:t>10  </a:t>
                      </a:r>
                      <a:endParaRPr lang="en-US" sz="3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200" b="1" dirty="0">
                          <a:latin typeface="Calibri"/>
                          <a:ea typeface="Calibri"/>
                          <a:cs typeface="Times New Roman"/>
                        </a:rPr>
                        <a:t>10    </a:t>
                      </a:r>
                      <a:endParaRPr lang="en-US" sz="3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01707">
                <a:tc>
                  <a:txBody>
                    <a:bodyPr/>
                    <a:lstStyle/>
                    <a:p>
                      <a:pPr marL="0" marR="0">
                        <a:lnSpc>
                          <a:spcPct val="115000"/>
                        </a:lnSpc>
                        <a:spcBef>
                          <a:spcPts val="0"/>
                        </a:spcBef>
                        <a:spcAft>
                          <a:spcPts val="0"/>
                        </a:spcAft>
                      </a:pPr>
                      <a:r>
                        <a:rPr lang="en-US" sz="3200" b="1" dirty="0">
                          <a:latin typeface="Calibri"/>
                          <a:ea typeface="Calibri"/>
                          <a:cs typeface="Times New Roman"/>
                        </a:rPr>
                        <a:t>d) Assumed daily responsibility enthusiastically </a:t>
                      </a:r>
                      <a:r>
                        <a:rPr lang="en-US" sz="3200" b="1" dirty="0" smtClean="0">
                          <a:latin typeface="Calibri"/>
                          <a:ea typeface="Calibri"/>
                          <a:cs typeface="Times New Roman"/>
                        </a:rPr>
                        <a:t>.                            </a:t>
                      </a:r>
                      <a:endParaRPr lang="en-US" sz="3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200" b="1">
                          <a:latin typeface="Calibri"/>
                          <a:ea typeface="Calibri"/>
                          <a:cs typeface="Times New Roman"/>
                        </a:rPr>
                        <a:t>9.5  </a:t>
                      </a:r>
                      <a:endParaRPr lang="en-US" sz="3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200" b="1" dirty="0">
                          <a:latin typeface="Calibri"/>
                          <a:ea typeface="Calibri"/>
                          <a:cs typeface="Times New Roman"/>
                        </a:rPr>
                        <a:t>10 </a:t>
                      </a:r>
                      <a:endParaRPr lang="en-US" sz="3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01707">
                <a:tc>
                  <a:txBody>
                    <a:bodyPr/>
                    <a:lstStyle/>
                    <a:p>
                      <a:pPr marL="0" marR="0">
                        <a:lnSpc>
                          <a:spcPct val="115000"/>
                        </a:lnSpc>
                        <a:spcBef>
                          <a:spcPts val="0"/>
                        </a:spcBef>
                        <a:spcAft>
                          <a:spcPts val="0"/>
                        </a:spcAft>
                      </a:pPr>
                      <a:r>
                        <a:rPr lang="en-US" sz="3200" b="1" dirty="0">
                          <a:latin typeface="Calibri"/>
                          <a:ea typeface="Calibri"/>
                          <a:cs typeface="Times New Roman"/>
                        </a:rPr>
                        <a:t>e) Initiated activities/ideas with /for the  </a:t>
                      </a:r>
                      <a:r>
                        <a:rPr lang="en-US" sz="3200" b="1" dirty="0" smtClean="0">
                          <a:latin typeface="Calibri"/>
                          <a:ea typeface="Calibri"/>
                          <a:cs typeface="Times New Roman"/>
                        </a:rPr>
                        <a:t>group.</a:t>
                      </a:r>
                      <a:endParaRPr lang="en-US" sz="3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200" b="1">
                          <a:latin typeface="Calibri"/>
                          <a:ea typeface="Calibri"/>
                          <a:cs typeface="Times New Roman"/>
                        </a:rPr>
                        <a:t>9.0    </a:t>
                      </a:r>
                      <a:endParaRPr lang="en-US" sz="3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200" b="1" dirty="0">
                          <a:latin typeface="Calibri"/>
                          <a:ea typeface="Calibri"/>
                          <a:cs typeface="Times New Roman"/>
                        </a:rPr>
                        <a:t>9.0</a:t>
                      </a:r>
                      <a:endParaRPr lang="en-US" sz="3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71514">
                <a:tc>
                  <a:txBody>
                    <a:bodyPr/>
                    <a:lstStyle/>
                    <a:p>
                      <a:pPr marL="0" marR="0">
                        <a:lnSpc>
                          <a:spcPct val="115000"/>
                        </a:lnSpc>
                        <a:spcBef>
                          <a:spcPts val="0"/>
                        </a:spcBef>
                        <a:spcAft>
                          <a:spcPts val="0"/>
                        </a:spcAft>
                      </a:pPr>
                      <a:r>
                        <a:rPr lang="en-US" sz="3200" b="1" dirty="0">
                          <a:latin typeface="Calibri"/>
                          <a:ea typeface="Calibri"/>
                          <a:cs typeface="Times New Roman"/>
                        </a:rPr>
                        <a:t>f) Shared concern for the pupils’ behavior in learning. </a:t>
                      </a:r>
                      <a:endParaRPr lang="en-US" sz="3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200" b="1">
                          <a:latin typeface="Calibri"/>
                          <a:ea typeface="Calibri"/>
                          <a:cs typeface="Times New Roman"/>
                        </a:rPr>
                        <a:t>8.0   </a:t>
                      </a:r>
                      <a:endParaRPr lang="en-US" sz="3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200" b="1" dirty="0" smtClean="0">
                          <a:latin typeface="Calibri"/>
                          <a:ea typeface="Calibri"/>
                          <a:cs typeface="Times New Roman"/>
                        </a:rPr>
                        <a:t>8.0   </a:t>
                      </a:r>
                      <a:endParaRPr lang="en-US" sz="3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rtlCol="0">
            <a:normAutofit fontScale="90000"/>
          </a:bodyPr>
          <a:lstStyle/>
          <a:p>
            <a:pPr fontAlgn="auto">
              <a:spcAft>
                <a:spcPts val="0"/>
              </a:spcAft>
              <a:defRPr/>
            </a:pPr>
            <a:r>
              <a:rPr lang="en-US" b="1" dirty="0" smtClean="0">
                <a:solidFill>
                  <a:schemeClr val="tx1"/>
                </a:solidFill>
              </a:rPr>
              <a:t>Students Self Rating(SSR) Mentors” Observed Behaviors (MOB)</a:t>
            </a:r>
            <a:endParaRPr lang="en-US" b="1" dirty="0">
              <a:solidFill>
                <a:schemeClr val="tx1"/>
              </a:solidFill>
            </a:endParaRPr>
          </a:p>
        </p:txBody>
      </p:sp>
      <p:graphicFrame>
        <p:nvGraphicFramePr>
          <p:cNvPr id="5" name="Table 4"/>
          <p:cNvGraphicFramePr>
            <a:graphicFrameLocks noGrp="1"/>
          </p:cNvGraphicFramePr>
          <p:nvPr/>
        </p:nvGraphicFramePr>
        <p:xfrm>
          <a:off x="152400" y="1264920"/>
          <a:ext cx="8763000" cy="4907280"/>
        </p:xfrm>
        <a:graphic>
          <a:graphicData uri="http://schemas.openxmlformats.org/drawingml/2006/table">
            <a:tbl>
              <a:tblPr/>
              <a:tblGrid>
                <a:gridCol w="6858000"/>
                <a:gridCol w="914400"/>
                <a:gridCol w="990600"/>
              </a:tblGrid>
              <a:tr h="414785">
                <a:tc>
                  <a:txBody>
                    <a:bodyPr/>
                    <a:lstStyle/>
                    <a:p>
                      <a:pPr marL="0" marR="0">
                        <a:lnSpc>
                          <a:spcPct val="115000"/>
                        </a:lnSpc>
                        <a:spcBef>
                          <a:spcPts val="0"/>
                        </a:spcBef>
                        <a:spcAft>
                          <a:spcPts val="0"/>
                        </a:spcAft>
                      </a:pPr>
                      <a:endParaRPr lang="en-US" sz="2800" dirty="0">
                        <a:solidFill>
                          <a:srgbClr val="FFFFFF"/>
                        </a:solidFill>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c>
                  <a:txBody>
                    <a:bodyPr/>
                    <a:lstStyle/>
                    <a:p>
                      <a:pPr marL="0" marR="0">
                        <a:lnSpc>
                          <a:spcPct val="115000"/>
                        </a:lnSpc>
                        <a:spcBef>
                          <a:spcPts val="0"/>
                        </a:spcBef>
                        <a:spcAft>
                          <a:spcPts val="0"/>
                        </a:spcAft>
                      </a:pPr>
                      <a:r>
                        <a:rPr lang="en-US" sz="2800" b="1">
                          <a:solidFill>
                            <a:srgbClr val="FFFFFF"/>
                          </a:solidFill>
                          <a:latin typeface="Calibri"/>
                          <a:ea typeface="Calibri"/>
                          <a:cs typeface="Times New Roman"/>
                        </a:rPr>
                        <a:t>SSR</a:t>
                      </a:r>
                      <a:endParaRPr lang="en-US" sz="2800">
                        <a:latin typeface="Calibri"/>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c>
                  <a:txBody>
                    <a:bodyPr/>
                    <a:lstStyle/>
                    <a:p>
                      <a:pPr marL="0" marR="0">
                        <a:lnSpc>
                          <a:spcPct val="115000"/>
                        </a:lnSpc>
                        <a:spcBef>
                          <a:spcPts val="0"/>
                        </a:spcBef>
                        <a:spcAft>
                          <a:spcPts val="0"/>
                        </a:spcAft>
                      </a:pPr>
                      <a:r>
                        <a:rPr lang="en-US" sz="2800" b="1">
                          <a:solidFill>
                            <a:srgbClr val="FFFFFF"/>
                          </a:solidFill>
                          <a:latin typeface="Calibri"/>
                          <a:ea typeface="Calibri"/>
                          <a:cs typeface="Times New Roman"/>
                        </a:rPr>
                        <a:t>MOB</a:t>
                      </a:r>
                      <a:endParaRPr lang="en-US" sz="2800">
                        <a:latin typeface="Calibri"/>
                        <a:ea typeface="Calibri"/>
                        <a:cs typeface="Times New Roman"/>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r>
              <a:tr h="576546">
                <a:tc>
                  <a:txBody>
                    <a:bodyPr/>
                    <a:lstStyle/>
                    <a:p>
                      <a:pPr marL="0" marR="0">
                        <a:lnSpc>
                          <a:spcPct val="115000"/>
                        </a:lnSpc>
                        <a:spcBef>
                          <a:spcPts val="0"/>
                        </a:spcBef>
                        <a:spcAft>
                          <a:spcPts val="0"/>
                        </a:spcAft>
                      </a:pPr>
                      <a:r>
                        <a:rPr lang="en-US" sz="2800" b="1" dirty="0">
                          <a:latin typeface="Calibri"/>
                          <a:ea typeface="Calibri"/>
                          <a:cs typeface="Times New Roman"/>
                        </a:rPr>
                        <a:t>g) Manifested  personal  values that are important for children                         </a:t>
                      </a:r>
                      <a:endParaRPr lang="en-US" sz="2800" dirty="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0"/>
                        </a:spcAft>
                      </a:pPr>
                      <a:r>
                        <a:rPr lang="en-US" sz="2800" b="1">
                          <a:latin typeface="Calibri"/>
                          <a:ea typeface="Calibri"/>
                          <a:cs typeface="Times New Roman"/>
                        </a:rPr>
                        <a:t>9.0       </a:t>
                      </a:r>
                      <a:endParaRPr lang="en-US" sz="2800">
                        <a:latin typeface="Calibri"/>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0"/>
                        </a:spcAft>
                      </a:pPr>
                      <a:r>
                        <a:rPr lang="en-US" sz="2800" b="1">
                          <a:latin typeface="Calibri"/>
                          <a:ea typeface="Calibri"/>
                          <a:cs typeface="Times New Roman"/>
                        </a:rPr>
                        <a:t>8.0</a:t>
                      </a:r>
                      <a:endParaRPr lang="en-US" sz="2800">
                        <a:latin typeface="Calibri"/>
                        <a:ea typeface="Calibri"/>
                        <a:cs typeface="Times New Roman"/>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829571">
                <a:tc>
                  <a:txBody>
                    <a:bodyPr/>
                    <a:lstStyle/>
                    <a:p>
                      <a:pPr marL="0" marR="0">
                        <a:lnSpc>
                          <a:spcPct val="115000"/>
                        </a:lnSpc>
                        <a:spcBef>
                          <a:spcPts val="0"/>
                        </a:spcBef>
                        <a:spcAft>
                          <a:spcPts val="0"/>
                        </a:spcAft>
                      </a:pPr>
                      <a:r>
                        <a:rPr lang="en-US" sz="2800" b="1">
                          <a:latin typeface="Calibri"/>
                          <a:ea typeface="Calibri"/>
                          <a:cs typeface="Times New Roman"/>
                        </a:rPr>
                        <a:t>h) Showed  passion in teaching   to carry professional self.                   </a:t>
                      </a:r>
                      <a:endParaRPr lang="en-US" sz="28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0"/>
                        </a:spcAft>
                      </a:pPr>
                      <a:r>
                        <a:rPr lang="en-US" sz="2800" b="1">
                          <a:latin typeface="Calibri"/>
                          <a:ea typeface="Calibri"/>
                          <a:cs typeface="Times New Roman"/>
                        </a:rPr>
                        <a:t>	9.0       </a:t>
                      </a:r>
                      <a:endParaRPr lang="en-US" sz="2800">
                        <a:latin typeface="Calibri"/>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0"/>
                        </a:spcAft>
                      </a:pPr>
                      <a:r>
                        <a:rPr lang="en-US" sz="2800" b="1">
                          <a:latin typeface="Calibri"/>
                          <a:ea typeface="Calibri"/>
                          <a:cs typeface="Times New Roman"/>
                        </a:rPr>
                        <a:t>10.0</a:t>
                      </a:r>
                      <a:endParaRPr lang="en-US" sz="2800">
                        <a:latin typeface="Calibri"/>
                        <a:ea typeface="Calibri"/>
                        <a:cs typeface="Times New Roman"/>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414785">
                <a:tc>
                  <a:txBody>
                    <a:bodyPr/>
                    <a:lstStyle/>
                    <a:p>
                      <a:pPr marL="0" marR="0">
                        <a:lnSpc>
                          <a:spcPct val="115000"/>
                        </a:lnSpc>
                        <a:spcBef>
                          <a:spcPts val="0"/>
                        </a:spcBef>
                        <a:spcAft>
                          <a:spcPts val="0"/>
                        </a:spcAft>
                      </a:pPr>
                      <a:r>
                        <a:rPr lang="en-US" sz="2800" b="1">
                          <a:latin typeface="Calibri"/>
                          <a:ea typeface="Calibri"/>
                          <a:cs typeface="Times New Roman"/>
                        </a:rPr>
                        <a:t>Accepted  instruction humbly.  	 </a:t>
                      </a:r>
                      <a:endParaRPr lang="en-US" sz="28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0"/>
                        </a:spcAft>
                      </a:pPr>
                      <a:r>
                        <a:rPr lang="en-US" sz="2800" b="1">
                          <a:latin typeface="Calibri"/>
                          <a:ea typeface="Calibri"/>
                          <a:cs typeface="Times New Roman"/>
                        </a:rPr>
                        <a:t>10.0 </a:t>
                      </a:r>
                      <a:endParaRPr lang="en-US" sz="2800">
                        <a:latin typeface="Calibri"/>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0"/>
                        </a:spcAft>
                      </a:pPr>
                      <a:r>
                        <a:rPr lang="en-US" sz="2800" b="1">
                          <a:latin typeface="Calibri"/>
                          <a:ea typeface="Calibri"/>
                          <a:cs typeface="Times New Roman"/>
                        </a:rPr>
                        <a:t>10.0 </a:t>
                      </a:r>
                      <a:endParaRPr lang="en-US" sz="2800">
                        <a:latin typeface="Calibri"/>
                        <a:ea typeface="Calibri"/>
                        <a:cs typeface="Times New Roman"/>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414785">
                <a:tc>
                  <a:txBody>
                    <a:bodyPr/>
                    <a:lstStyle/>
                    <a:p>
                      <a:pPr marL="0" marR="0">
                        <a:lnSpc>
                          <a:spcPct val="115000"/>
                        </a:lnSpc>
                        <a:spcBef>
                          <a:spcPts val="0"/>
                        </a:spcBef>
                        <a:spcAft>
                          <a:spcPts val="0"/>
                        </a:spcAft>
                      </a:pPr>
                      <a:r>
                        <a:rPr lang="en-US" sz="2800" b="1">
                          <a:latin typeface="Calibri"/>
                          <a:ea typeface="Calibri"/>
                          <a:cs typeface="Times New Roman"/>
                        </a:rPr>
                        <a:t>j) Accepted  mistakes honestly.        	 </a:t>
                      </a:r>
                      <a:endParaRPr lang="en-US" sz="28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0"/>
                        </a:spcAft>
                      </a:pPr>
                      <a:r>
                        <a:rPr lang="en-US" sz="2800" b="1">
                          <a:latin typeface="Calibri"/>
                          <a:ea typeface="Calibri"/>
                          <a:cs typeface="Times New Roman"/>
                        </a:rPr>
                        <a:t>10.0 </a:t>
                      </a:r>
                      <a:endParaRPr lang="en-US" sz="2800">
                        <a:latin typeface="Calibri"/>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0"/>
                        </a:spcAft>
                      </a:pPr>
                      <a:r>
                        <a:rPr lang="en-US" sz="2800" b="1">
                          <a:latin typeface="Calibri"/>
                          <a:ea typeface="Calibri"/>
                          <a:cs typeface="Times New Roman"/>
                        </a:rPr>
                        <a:t>9.0    </a:t>
                      </a:r>
                      <a:endParaRPr lang="en-US" sz="2800">
                        <a:latin typeface="Calibri"/>
                        <a:ea typeface="Calibri"/>
                        <a:cs typeface="Times New Roman"/>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414785">
                <a:tc>
                  <a:txBody>
                    <a:bodyPr/>
                    <a:lstStyle/>
                    <a:p>
                      <a:pPr marL="0" marR="0">
                        <a:lnSpc>
                          <a:spcPct val="115000"/>
                        </a:lnSpc>
                        <a:spcBef>
                          <a:spcPts val="0"/>
                        </a:spcBef>
                        <a:spcAft>
                          <a:spcPts val="0"/>
                        </a:spcAft>
                      </a:pPr>
                      <a:r>
                        <a:rPr lang="en-US" sz="2800" b="1">
                          <a:latin typeface="Calibri"/>
                          <a:ea typeface="Calibri"/>
                          <a:cs typeface="Times New Roman"/>
                        </a:rPr>
                        <a:t>k) Exuded self-confidence in being a teacher.   </a:t>
                      </a:r>
                      <a:endParaRPr lang="en-US" sz="28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0"/>
                        </a:spcAft>
                      </a:pPr>
                      <a:r>
                        <a:rPr lang="en-US" sz="2800" b="1">
                          <a:latin typeface="Calibri"/>
                          <a:ea typeface="Calibri"/>
                          <a:cs typeface="Times New Roman"/>
                        </a:rPr>
                        <a:t>9.0         </a:t>
                      </a:r>
                      <a:endParaRPr lang="en-US" sz="2800">
                        <a:latin typeface="Calibri"/>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0"/>
                        </a:spcAft>
                      </a:pPr>
                      <a:r>
                        <a:rPr lang="en-US" sz="2800" b="1">
                          <a:latin typeface="Calibri"/>
                          <a:ea typeface="Calibri"/>
                          <a:cs typeface="Times New Roman"/>
                        </a:rPr>
                        <a:t>9.0            </a:t>
                      </a:r>
                      <a:endParaRPr lang="en-US" sz="2800">
                        <a:latin typeface="Calibri"/>
                        <a:ea typeface="Calibri"/>
                        <a:cs typeface="Times New Roman"/>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414785">
                <a:tc>
                  <a:txBody>
                    <a:bodyPr/>
                    <a:lstStyle/>
                    <a:p>
                      <a:pPr marL="0" marR="0">
                        <a:lnSpc>
                          <a:spcPct val="115000"/>
                        </a:lnSpc>
                        <a:spcBef>
                          <a:spcPts val="0"/>
                        </a:spcBef>
                        <a:spcAft>
                          <a:spcPts val="0"/>
                        </a:spcAft>
                      </a:pPr>
                      <a:r>
                        <a:rPr lang="en-US" sz="2800" b="1">
                          <a:latin typeface="Calibri"/>
                          <a:ea typeface="Calibri"/>
                          <a:cs typeface="Times New Roman"/>
                        </a:rPr>
                        <a:t>l) Acted as a good model teacher. 		 </a:t>
                      </a:r>
                      <a:endParaRPr lang="en-US" sz="280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0"/>
                        </a:spcAft>
                      </a:pPr>
                      <a:r>
                        <a:rPr lang="en-US" sz="2800" b="1">
                          <a:latin typeface="Calibri"/>
                          <a:ea typeface="Calibri"/>
                          <a:cs typeface="Times New Roman"/>
                        </a:rPr>
                        <a:t>9.0</a:t>
                      </a:r>
                      <a:endParaRPr lang="en-US" sz="2800">
                        <a:latin typeface="Calibri"/>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0"/>
                        </a:spcAft>
                      </a:pPr>
                      <a:r>
                        <a:rPr lang="en-US" sz="2800" b="1">
                          <a:latin typeface="Calibri"/>
                          <a:ea typeface="Calibri"/>
                          <a:cs typeface="Times New Roman"/>
                        </a:rPr>
                        <a:t>9.0   </a:t>
                      </a:r>
                      <a:endParaRPr lang="en-US" sz="2800">
                        <a:latin typeface="Calibri"/>
                        <a:ea typeface="Calibri"/>
                        <a:cs typeface="Times New Roman"/>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414785">
                <a:tc>
                  <a:txBody>
                    <a:bodyPr/>
                    <a:lstStyle/>
                    <a:p>
                      <a:pPr marL="0" marR="0">
                        <a:lnSpc>
                          <a:spcPct val="115000"/>
                        </a:lnSpc>
                        <a:spcBef>
                          <a:spcPts val="0"/>
                        </a:spcBef>
                        <a:spcAft>
                          <a:spcPts val="0"/>
                        </a:spcAft>
                      </a:pPr>
                      <a:r>
                        <a:rPr lang="en-US" sz="2800" b="1" dirty="0">
                          <a:latin typeface="Calibri"/>
                          <a:ea typeface="Calibri"/>
                          <a:cs typeface="Times New Roman"/>
                        </a:rPr>
                        <a:t>m) Shared  insights and learning experiences  </a:t>
                      </a:r>
                      <a:endParaRPr lang="en-US" sz="2800" dirty="0">
                        <a:latin typeface="Calibri"/>
                        <a:ea typeface="Calibri"/>
                        <a:cs typeface="Times New Roman"/>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0"/>
                        </a:spcAft>
                      </a:pPr>
                      <a:r>
                        <a:rPr lang="en-US" sz="2800" b="1" dirty="0">
                          <a:latin typeface="Calibri"/>
                          <a:ea typeface="Calibri"/>
                          <a:cs typeface="Times New Roman"/>
                        </a:rPr>
                        <a:t>9.0</a:t>
                      </a:r>
                      <a:endParaRPr lang="en-US" sz="2800" dirty="0">
                        <a:latin typeface="Calibri"/>
                        <a:ea typeface="Calibri"/>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nSpc>
                          <a:spcPct val="115000"/>
                        </a:lnSpc>
                        <a:spcBef>
                          <a:spcPts val="0"/>
                        </a:spcBef>
                        <a:spcAft>
                          <a:spcPts val="0"/>
                        </a:spcAft>
                      </a:pPr>
                      <a:r>
                        <a:rPr lang="en-US" sz="2800" b="1" dirty="0">
                          <a:latin typeface="Calibri"/>
                          <a:ea typeface="Calibri"/>
                          <a:cs typeface="Times New Roman"/>
                        </a:rPr>
                        <a:t>9.0</a:t>
                      </a:r>
                      <a:endParaRPr lang="en-US" sz="2800" dirty="0">
                        <a:latin typeface="Calibri"/>
                        <a:ea typeface="Calibri"/>
                        <a:cs typeface="Times New Roman"/>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3600" b="1" dirty="0" smtClean="0">
                <a:solidFill>
                  <a:schemeClr val="tx1"/>
                </a:solidFill>
              </a:rPr>
              <a:t>Students’ Self Rating (SSR) Mentors’ Observed Behaviors (MOB)</a:t>
            </a:r>
            <a:endParaRPr lang="en-US" sz="3600" b="1" dirty="0">
              <a:solidFill>
                <a:schemeClr val="tx1"/>
              </a:solidFill>
            </a:endParaRPr>
          </a:p>
        </p:txBody>
      </p:sp>
      <p:graphicFrame>
        <p:nvGraphicFramePr>
          <p:cNvPr id="5" name="Content Placeholder 4"/>
          <p:cNvGraphicFramePr>
            <a:graphicFrameLocks noGrp="1"/>
          </p:cNvGraphicFramePr>
          <p:nvPr>
            <p:ph idx="1"/>
          </p:nvPr>
        </p:nvGraphicFramePr>
        <p:xfrm>
          <a:off x="152399" y="1600200"/>
          <a:ext cx="8839201" cy="4815617"/>
        </p:xfrm>
        <a:graphic>
          <a:graphicData uri="http://schemas.openxmlformats.org/drawingml/2006/table">
            <a:tbl>
              <a:tblPr>
                <a:tableStyleId>{E8B1032C-EA38-4F05-BA0D-38AFFFC7BED3}</a:tableStyleId>
              </a:tblPr>
              <a:tblGrid>
                <a:gridCol w="6496481"/>
                <a:gridCol w="1067836"/>
                <a:gridCol w="1274884"/>
              </a:tblGrid>
              <a:tr h="618702">
                <a:tc>
                  <a:txBody>
                    <a:bodyPr/>
                    <a:lstStyle/>
                    <a:p>
                      <a:pPr marL="0" marR="0">
                        <a:lnSpc>
                          <a:spcPct val="115000"/>
                        </a:lnSpc>
                        <a:spcBef>
                          <a:spcPts val="0"/>
                        </a:spcBef>
                        <a:spcAft>
                          <a:spcPts val="0"/>
                        </a:spcAft>
                      </a:pPr>
                      <a:r>
                        <a:rPr lang="en-US" sz="2400" b="1" dirty="0"/>
                        <a:t>Multiple Intelligences                         		</a:t>
                      </a:r>
                      <a:endParaRPr lang="en-US" sz="2400" b="1"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b="1" dirty="0"/>
                        <a:t>SSR    </a:t>
                      </a:r>
                      <a:endParaRPr lang="en-US" sz="2400" b="1"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b="1" dirty="0"/>
                        <a:t>   MOB</a:t>
                      </a:r>
                      <a:endParaRPr lang="en-US" sz="2400" b="1"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8702">
                <a:tc rowSpan="2">
                  <a:txBody>
                    <a:bodyPr/>
                    <a:lstStyle/>
                    <a:p>
                      <a:pPr marL="342900" marR="0" lvl="0" indent="-342900">
                        <a:lnSpc>
                          <a:spcPct val="115000"/>
                        </a:lnSpc>
                        <a:spcBef>
                          <a:spcPts val="0"/>
                        </a:spcBef>
                        <a:spcAft>
                          <a:spcPts val="0"/>
                        </a:spcAft>
                        <a:buFont typeface="Symbol"/>
                        <a:buBlip>
                          <a:blip r:embed="rId2"/>
                        </a:buBlip>
                        <a:tabLst>
                          <a:tab pos="342900" algn="l"/>
                        </a:tabLst>
                      </a:pPr>
                      <a:r>
                        <a:rPr lang="en-US" sz="2800" b="1" dirty="0"/>
                        <a:t>Demonstrated </a:t>
                      </a:r>
                      <a:r>
                        <a:rPr lang="en-US" sz="2800" b="1" dirty="0" smtClean="0"/>
                        <a:t>bodily </a:t>
                      </a:r>
                      <a:r>
                        <a:rPr lang="en-US" sz="2800" b="1" dirty="0"/>
                        <a:t>– Kinesthetic  	</a:t>
                      </a:r>
                    </a:p>
                    <a:p>
                      <a:pPr marL="800100" marR="0" indent="-457200">
                        <a:lnSpc>
                          <a:spcPct val="115000"/>
                        </a:lnSpc>
                        <a:spcBef>
                          <a:spcPts val="0"/>
                        </a:spcBef>
                        <a:spcAft>
                          <a:spcPts val="0"/>
                        </a:spcAft>
                        <a:tabLst>
                          <a:tab pos="628650" algn="l"/>
                        </a:tabLst>
                      </a:pPr>
                      <a:r>
                        <a:rPr lang="en-US" sz="2800" b="1" dirty="0"/>
                        <a:t>intelligence in delivering the lessons.            </a:t>
                      </a:r>
                      <a:endParaRPr lang="en-US" sz="2800" b="1"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b="1"/>
                        <a:t>10.0   </a:t>
                      </a:r>
                      <a:endParaRPr lang="en-US" sz="2400" b="1">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b="1"/>
                        <a:t>10.0   </a:t>
                      </a:r>
                      <a:endParaRPr lang="en-US" sz="2400" b="1">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57236">
                <a:tc vMerge="1">
                  <a:txBody>
                    <a:bodyPr/>
                    <a:lstStyle/>
                    <a:p>
                      <a:endParaRPr lang="en-US"/>
                    </a:p>
                  </a:txBody>
                  <a:tcPr/>
                </a:tc>
                <a:tc>
                  <a:txBody>
                    <a:bodyPr/>
                    <a:lstStyle/>
                    <a:p>
                      <a:pPr marL="228600" marR="0">
                        <a:lnSpc>
                          <a:spcPct val="115000"/>
                        </a:lnSpc>
                        <a:spcBef>
                          <a:spcPts val="0"/>
                        </a:spcBef>
                        <a:spcAft>
                          <a:spcPts val="0"/>
                        </a:spcAft>
                      </a:pPr>
                      <a:endParaRPr lang="en-US" sz="2400" b="1"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0">
                        <a:lnSpc>
                          <a:spcPct val="115000"/>
                        </a:lnSpc>
                        <a:spcBef>
                          <a:spcPts val="0"/>
                        </a:spcBef>
                        <a:spcAft>
                          <a:spcPts val="0"/>
                        </a:spcAft>
                      </a:pPr>
                      <a:endParaRPr lang="en-US" sz="2400" b="1">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8702">
                <a:tc rowSpan="2">
                  <a:txBody>
                    <a:bodyPr/>
                    <a:lstStyle/>
                    <a:p>
                      <a:pPr marL="342900" marR="0" lvl="0" indent="-342900">
                        <a:lnSpc>
                          <a:spcPct val="115000"/>
                        </a:lnSpc>
                        <a:spcBef>
                          <a:spcPts val="0"/>
                        </a:spcBef>
                        <a:spcAft>
                          <a:spcPts val="0"/>
                        </a:spcAft>
                        <a:buFont typeface="Symbol"/>
                        <a:buBlip>
                          <a:blip r:embed="rId2"/>
                        </a:buBlip>
                        <a:tabLst>
                          <a:tab pos="342900" algn="l"/>
                        </a:tabLst>
                      </a:pPr>
                      <a:r>
                        <a:rPr lang="en-US" sz="2400" b="1" dirty="0"/>
                        <a:t> </a:t>
                      </a:r>
                      <a:r>
                        <a:rPr lang="en-US" sz="2800" b="1" dirty="0"/>
                        <a:t>Demonstrated oral linguistic		</a:t>
                      </a:r>
                    </a:p>
                    <a:p>
                      <a:pPr marL="800100" marR="0" indent="-457200">
                        <a:lnSpc>
                          <a:spcPct val="115000"/>
                        </a:lnSpc>
                        <a:spcBef>
                          <a:spcPts val="0"/>
                        </a:spcBef>
                        <a:spcAft>
                          <a:spcPts val="0"/>
                        </a:spcAft>
                        <a:tabLst>
                          <a:tab pos="342900" algn="l"/>
                        </a:tabLst>
                      </a:pPr>
                      <a:r>
                        <a:rPr lang="en-US" sz="2800" b="1" dirty="0"/>
                        <a:t>intelligence in facilitating the lessons.  </a:t>
                      </a:r>
                      <a:endParaRPr lang="en-US" sz="2800" b="1"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b="1" dirty="0"/>
                        <a:t>7.0</a:t>
                      </a:r>
                      <a:endParaRPr lang="en-US" sz="2400" b="1"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b="1" dirty="0"/>
                        <a:t>7.0</a:t>
                      </a:r>
                      <a:endParaRPr lang="en-US" sz="2400" b="1"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57236">
                <a:tc vMerge="1">
                  <a:txBody>
                    <a:bodyPr/>
                    <a:lstStyle/>
                    <a:p>
                      <a:endParaRPr lang="en-US"/>
                    </a:p>
                  </a:txBody>
                  <a:tcPr/>
                </a:tc>
                <a:tc>
                  <a:txBody>
                    <a:bodyPr/>
                    <a:lstStyle/>
                    <a:p>
                      <a:pPr marL="228600" marR="0">
                        <a:lnSpc>
                          <a:spcPct val="115000"/>
                        </a:lnSpc>
                        <a:spcBef>
                          <a:spcPts val="0"/>
                        </a:spcBef>
                        <a:spcAft>
                          <a:spcPts val="0"/>
                        </a:spcAft>
                      </a:pPr>
                      <a:endParaRPr lang="en-US" sz="2400" b="1">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0">
                        <a:lnSpc>
                          <a:spcPct val="115000"/>
                        </a:lnSpc>
                        <a:spcBef>
                          <a:spcPts val="0"/>
                        </a:spcBef>
                        <a:spcAft>
                          <a:spcPts val="0"/>
                        </a:spcAft>
                      </a:pPr>
                      <a:endParaRPr lang="en-US" sz="2400" b="1"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8702">
                <a:tc rowSpan="2">
                  <a:txBody>
                    <a:bodyPr/>
                    <a:lstStyle/>
                    <a:p>
                      <a:pPr marL="342900" marR="0" lvl="0" indent="-342900">
                        <a:lnSpc>
                          <a:spcPct val="115000"/>
                        </a:lnSpc>
                        <a:spcBef>
                          <a:spcPts val="0"/>
                        </a:spcBef>
                        <a:spcAft>
                          <a:spcPts val="0"/>
                        </a:spcAft>
                        <a:buFont typeface="Symbol"/>
                        <a:buBlip>
                          <a:blip r:embed="rId2"/>
                        </a:buBlip>
                        <a:tabLst>
                          <a:tab pos="342900" algn="l"/>
                        </a:tabLst>
                      </a:pPr>
                      <a:r>
                        <a:rPr lang="en-US" sz="2800" b="1" dirty="0"/>
                        <a:t>Demonstrated drawing or artistic	 </a:t>
                      </a:r>
                    </a:p>
                    <a:p>
                      <a:pPr marL="800100" marR="0" indent="-457200">
                        <a:lnSpc>
                          <a:spcPct val="115000"/>
                        </a:lnSpc>
                        <a:spcBef>
                          <a:spcPts val="0"/>
                        </a:spcBef>
                        <a:spcAft>
                          <a:spcPts val="0"/>
                        </a:spcAft>
                        <a:tabLst>
                          <a:tab pos="628650" algn="l"/>
                        </a:tabLst>
                      </a:pPr>
                      <a:r>
                        <a:rPr lang="en-US" sz="2800" b="1" dirty="0"/>
                        <a:t>intelligence in preparing the visual aids</a:t>
                      </a:r>
                      <a:endParaRPr lang="en-US" sz="2800" b="1"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a:lnSpc>
                          <a:spcPct val="115000"/>
                        </a:lnSpc>
                        <a:spcBef>
                          <a:spcPts val="0"/>
                        </a:spcBef>
                        <a:spcAft>
                          <a:spcPts val="0"/>
                        </a:spcAft>
                        <a:tabLst>
                          <a:tab pos="50800" algn="l"/>
                        </a:tabLst>
                      </a:pPr>
                      <a:r>
                        <a:rPr lang="en-US" sz="2400" b="1" dirty="0"/>
                        <a:t>7.0     </a:t>
                      </a:r>
                      <a:endParaRPr lang="en-US" sz="2400" b="1"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indent="0" algn="l">
                        <a:lnSpc>
                          <a:spcPct val="115000"/>
                        </a:lnSpc>
                        <a:spcBef>
                          <a:spcPts val="0"/>
                        </a:spcBef>
                        <a:spcAft>
                          <a:spcPts val="0"/>
                        </a:spcAft>
                      </a:pPr>
                      <a:r>
                        <a:rPr lang="en-US" sz="2400" b="1" dirty="0"/>
                        <a:t>8.0</a:t>
                      </a:r>
                      <a:endParaRPr lang="en-US" sz="2400" b="1"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8920">
                <a:tc vMerge="1">
                  <a:txBody>
                    <a:bodyPr/>
                    <a:lstStyle/>
                    <a:p>
                      <a:endParaRPr lang="en-US"/>
                    </a:p>
                  </a:txBody>
                  <a:tcPr/>
                </a:tc>
                <a:tc>
                  <a:txBody>
                    <a:bodyPr/>
                    <a:lstStyle/>
                    <a:p>
                      <a:pPr marL="228600" marR="0">
                        <a:lnSpc>
                          <a:spcPct val="115000"/>
                        </a:lnSpc>
                        <a:spcBef>
                          <a:spcPts val="0"/>
                        </a:spcBef>
                        <a:spcAft>
                          <a:spcPts val="0"/>
                        </a:spcAft>
                      </a:pPr>
                      <a:endParaRPr lang="en-US" sz="110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0">
                        <a:lnSpc>
                          <a:spcPct val="115000"/>
                        </a:lnSpc>
                        <a:spcBef>
                          <a:spcPts val="0"/>
                        </a:spcBef>
                        <a:spcAft>
                          <a:spcPts val="0"/>
                        </a:spcAft>
                      </a:pPr>
                      <a:endParaRPr lang="en-US" sz="1100" dirty="0">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73162"/>
          </a:xfrm>
        </p:spPr>
        <p:txBody>
          <a:bodyPr rtlCol="0">
            <a:normAutofit fontScale="90000"/>
          </a:bodyPr>
          <a:lstStyle/>
          <a:p>
            <a:pPr fontAlgn="auto">
              <a:spcAft>
                <a:spcPts val="0"/>
              </a:spcAft>
              <a:defRPr/>
            </a:pPr>
            <a:r>
              <a:rPr lang="en-US" b="1" dirty="0" err="1" smtClean="0">
                <a:solidFill>
                  <a:schemeClr val="tx1"/>
                </a:solidFill>
              </a:rPr>
              <a:t>Students’Self</a:t>
            </a:r>
            <a:r>
              <a:rPr lang="en-US" b="1" dirty="0" smtClean="0">
                <a:solidFill>
                  <a:schemeClr val="tx1"/>
                </a:solidFill>
              </a:rPr>
              <a:t> Rating (SSR)and Mentors’ Observed Behaviors (MOB)</a:t>
            </a:r>
            <a:endParaRPr lang="en-US" b="1" dirty="0">
              <a:solidFill>
                <a:schemeClr val="tx1"/>
              </a:solidFill>
            </a:endParaRPr>
          </a:p>
        </p:txBody>
      </p:sp>
      <p:graphicFrame>
        <p:nvGraphicFramePr>
          <p:cNvPr id="5" name="Table 4"/>
          <p:cNvGraphicFramePr>
            <a:graphicFrameLocks noGrp="1"/>
          </p:cNvGraphicFramePr>
          <p:nvPr/>
        </p:nvGraphicFramePr>
        <p:xfrm>
          <a:off x="381001" y="1447800"/>
          <a:ext cx="8458199" cy="5077968"/>
        </p:xfrm>
        <a:graphic>
          <a:graphicData uri="http://schemas.openxmlformats.org/drawingml/2006/table">
            <a:tbl>
              <a:tblPr/>
              <a:tblGrid>
                <a:gridCol w="6629399"/>
                <a:gridCol w="838200"/>
                <a:gridCol w="990600"/>
              </a:tblGrid>
              <a:tr h="304800">
                <a:tc>
                  <a:txBody>
                    <a:bodyPr/>
                    <a:lstStyle/>
                    <a:p>
                      <a:pPr marL="0" marR="0">
                        <a:lnSpc>
                          <a:spcPct val="115000"/>
                        </a:lnSpc>
                        <a:spcBef>
                          <a:spcPts val="0"/>
                        </a:spcBef>
                        <a:spcAft>
                          <a:spcPts val="0"/>
                        </a:spcAft>
                      </a:pP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b="1" dirty="0"/>
                        <a:t>SSR    </a:t>
                      </a:r>
                      <a:endParaRPr lang="en-US" sz="2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b="1" dirty="0"/>
                        <a:t>   MOB</a:t>
                      </a:r>
                      <a:endParaRPr lang="en-US" sz="2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400">
                <a:tc>
                  <a:txBody>
                    <a:bodyPr/>
                    <a:lstStyle/>
                    <a:p>
                      <a:pPr marL="342900" marR="0" lvl="0" indent="-342900">
                        <a:lnSpc>
                          <a:spcPct val="115000"/>
                        </a:lnSpc>
                        <a:spcBef>
                          <a:spcPts val="0"/>
                        </a:spcBef>
                        <a:spcAft>
                          <a:spcPts val="0"/>
                        </a:spcAft>
                        <a:buFont typeface="Symbol"/>
                        <a:buBlip>
                          <a:blip r:embed="rId2"/>
                        </a:buBlip>
                        <a:tabLst>
                          <a:tab pos="457200" algn="l"/>
                        </a:tabLst>
                      </a:pPr>
                      <a:r>
                        <a:rPr lang="en-US" sz="2800" b="1" dirty="0">
                          <a:latin typeface="Calibri"/>
                          <a:ea typeface="Calibri"/>
                          <a:cs typeface="Times New Roman"/>
                        </a:rPr>
                        <a:t>Demonstrated musical intelligence </a:t>
                      </a:r>
                      <a:endParaRPr lang="en-US" sz="2800" dirty="0">
                        <a:latin typeface="Calibri"/>
                        <a:ea typeface="Calibri"/>
                        <a:cs typeface="Times New Roman"/>
                      </a:endParaRPr>
                    </a:p>
                    <a:p>
                      <a:pPr marL="0" marR="0">
                        <a:lnSpc>
                          <a:spcPct val="115000"/>
                        </a:lnSpc>
                        <a:spcBef>
                          <a:spcPts val="0"/>
                        </a:spcBef>
                        <a:spcAft>
                          <a:spcPts val="0"/>
                        </a:spcAft>
                      </a:pPr>
                      <a:r>
                        <a:rPr lang="en-US" sz="2800" b="1" dirty="0">
                          <a:latin typeface="Calibri"/>
                          <a:ea typeface="Calibri"/>
                          <a:cs typeface="Times New Roman"/>
                        </a:rPr>
                        <a:t>	in the teaching – learning sessions.    </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800" b="1" dirty="0">
                          <a:latin typeface="Calibri"/>
                          <a:ea typeface="Calibri"/>
                          <a:cs typeface="Times New Roman"/>
                        </a:rPr>
                        <a:t>10.0</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800" b="1">
                          <a:latin typeface="Calibri"/>
                          <a:ea typeface="Calibri"/>
                          <a:cs typeface="Times New Roman"/>
                        </a:rPr>
                        <a:t>10.0</a:t>
                      </a:r>
                      <a:endParaRPr lang="en-US" sz="2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342900" marR="0" lvl="0" indent="-342900" algn="just">
                        <a:lnSpc>
                          <a:spcPct val="115000"/>
                        </a:lnSpc>
                        <a:spcBef>
                          <a:spcPts val="0"/>
                        </a:spcBef>
                        <a:spcAft>
                          <a:spcPts val="0"/>
                        </a:spcAft>
                        <a:buFont typeface="Symbol"/>
                        <a:buBlip>
                          <a:blip r:embed="rId2"/>
                        </a:buBlip>
                        <a:tabLst>
                          <a:tab pos="457200" algn="l"/>
                        </a:tabLst>
                      </a:pPr>
                      <a:r>
                        <a:rPr lang="en-US" sz="2800" b="1">
                          <a:latin typeface="Calibri"/>
                          <a:ea typeface="Calibri"/>
                          <a:cs typeface="Times New Roman"/>
                        </a:rPr>
                        <a:t>Demonstrated teamwork     		 </a:t>
                      </a:r>
                      <a:endParaRPr lang="en-US" sz="2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800" b="1">
                          <a:latin typeface="Calibri"/>
                          <a:ea typeface="Calibri"/>
                          <a:cs typeface="Times New Roman"/>
                        </a:rPr>
                        <a:t>9.5</a:t>
                      </a:r>
                      <a:endParaRPr lang="en-US" sz="2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800" b="1">
                          <a:latin typeface="Calibri"/>
                          <a:ea typeface="Calibri"/>
                          <a:cs typeface="Times New Roman"/>
                        </a:rPr>
                        <a:t>9.0</a:t>
                      </a:r>
                      <a:endParaRPr lang="en-US" sz="2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400">
                <a:tc>
                  <a:txBody>
                    <a:bodyPr/>
                    <a:lstStyle/>
                    <a:p>
                      <a:pPr marL="342900" marR="0" lvl="0" indent="-342900" algn="just">
                        <a:lnSpc>
                          <a:spcPct val="115000"/>
                        </a:lnSpc>
                        <a:spcBef>
                          <a:spcPts val="0"/>
                        </a:spcBef>
                        <a:spcAft>
                          <a:spcPts val="0"/>
                        </a:spcAft>
                        <a:buFont typeface="Symbol"/>
                        <a:buBlip>
                          <a:blip r:embed="rId2"/>
                        </a:buBlip>
                        <a:tabLst>
                          <a:tab pos="457200" algn="l"/>
                        </a:tabLst>
                      </a:pPr>
                      <a:r>
                        <a:rPr lang="en-US" sz="2800" b="1" dirty="0">
                          <a:latin typeface="Calibri"/>
                          <a:ea typeface="Calibri"/>
                          <a:cs typeface="Times New Roman"/>
                        </a:rPr>
                        <a:t>Showed gratitude to persons </a:t>
                      </a:r>
                      <a:endParaRPr lang="en-US" sz="2800" dirty="0">
                        <a:latin typeface="Calibri"/>
                        <a:ea typeface="Calibri"/>
                        <a:cs typeface="Times New Roman"/>
                      </a:endParaRPr>
                    </a:p>
                    <a:p>
                      <a:pPr marL="0" marR="0" algn="just">
                        <a:lnSpc>
                          <a:spcPct val="115000"/>
                        </a:lnSpc>
                        <a:spcBef>
                          <a:spcPts val="0"/>
                        </a:spcBef>
                        <a:spcAft>
                          <a:spcPts val="0"/>
                        </a:spcAft>
                      </a:pPr>
                      <a:r>
                        <a:rPr lang="en-US" sz="2800" b="1" dirty="0">
                          <a:latin typeface="Calibri"/>
                          <a:ea typeface="Calibri"/>
                          <a:cs typeface="Times New Roman"/>
                        </a:rPr>
                        <a:t>	who assisted her.                     		</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800" b="1">
                          <a:latin typeface="Calibri"/>
                          <a:ea typeface="Calibri"/>
                          <a:cs typeface="Times New Roman"/>
                        </a:rPr>
                        <a:t>10.0        </a:t>
                      </a:r>
                      <a:endParaRPr lang="en-US" sz="2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800" b="1">
                          <a:latin typeface="Calibri"/>
                          <a:ea typeface="Calibri"/>
                          <a:cs typeface="Times New Roman"/>
                        </a:rPr>
                        <a:t>9.0</a:t>
                      </a:r>
                      <a:endParaRPr lang="en-US" sz="2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6800">
                <a:tc>
                  <a:txBody>
                    <a:bodyPr/>
                    <a:lstStyle/>
                    <a:p>
                      <a:pPr marL="342900" marR="0" lvl="0" indent="-342900" algn="just">
                        <a:lnSpc>
                          <a:spcPct val="115000"/>
                        </a:lnSpc>
                        <a:spcBef>
                          <a:spcPts val="0"/>
                        </a:spcBef>
                        <a:spcAft>
                          <a:spcPts val="0"/>
                        </a:spcAft>
                        <a:buFont typeface="Symbol"/>
                        <a:buBlip>
                          <a:blip r:embed="rId2"/>
                        </a:buBlip>
                        <a:tabLst>
                          <a:tab pos="457200" algn="l"/>
                        </a:tabLst>
                      </a:pPr>
                      <a:r>
                        <a:rPr lang="en-US" sz="2800" b="1" dirty="0">
                          <a:latin typeface="Calibri"/>
                          <a:ea typeface="Calibri"/>
                          <a:cs typeface="Times New Roman"/>
                        </a:rPr>
                        <a:t>Demonstrated love for nature as</a:t>
                      </a:r>
                      <a:endParaRPr lang="en-US" sz="2800" dirty="0">
                        <a:latin typeface="Calibri"/>
                        <a:ea typeface="Calibri"/>
                        <a:cs typeface="Times New Roman"/>
                      </a:endParaRPr>
                    </a:p>
                    <a:p>
                      <a:pPr marL="0" marR="0" algn="just">
                        <a:lnSpc>
                          <a:spcPct val="115000"/>
                        </a:lnSpc>
                        <a:spcBef>
                          <a:spcPts val="0"/>
                        </a:spcBef>
                        <a:spcAft>
                          <a:spcPts val="0"/>
                        </a:spcAft>
                      </a:pPr>
                      <a:r>
                        <a:rPr lang="en-US" sz="2800" b="1" dirty="0">
                          <a:latin typeface="Calibri"/>
                          <a:ea typeface="Calibri"/>
                          <a:cs typeface="Times New Roman"/>
                        </a:rPr>
                        <a:t>	shown in her visuals. </a:t>
                      </a:r>
                      <a:r>
                        <a:rPr lang="en-US" sz="2800" b="1" dirty="0" smtClean="0">
                          <a:latin typeface="Calibri"/>
                          <a:ea typeface="Calibri"/>
                          <a:cs typeface="Times New Roman"/>
                        </a:rPr>
                        <a:t> </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800" b="1" dirty="0">
                          <a:latin typeface="Calibri"/>
                          <a:ea typeface="Calibri"/>
                          <a:cs typeface="Times New Roman"/>
                        </a:rPr>
                        <a:t>9.0         </a:t>
                      </a:r>
                      <a:r>
                        <a:rPr lang="en-US" sz="2800" b="1" dirty="0" smtClean="0">
                          <a:latin typeface="Calibri"/>
                          <a:ea typeface="Calibri"/>
                          <a:cs typeface="Times New Roman"/>
                        </a:rPr>
                        <a:t>     </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800" b="1">
                          <a:latin typeface="Calibri"/>
                          <a:ea typeface="Calibri"/>
                          <a:cs typeface="Times New Roman"/>
                        </a:rPr>
                        <a:t>9.0               </a:t>
                      </a:r>
                      <a:endParaRPr lang="en-US" sz="2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6800">
                <a:tc>
                  <a:txBody>
                    <a:bodyPr/>
                    <a:lstStyle/>
                    <a:p>
                      <a:pPr marL="342900" marR="0" lvl="0" indent="-342900" algn="just">
                        <a:lnSpc>
                          <a:spcPct val="115000"/>
                        </a:lnSpc>
                        <a:spcBef>
                          <a:spcPts val="0"/>
                        </a:spcBef>
                        <a:spcAft>
                          <a:spcPts val="0"/>
                        </a:spcAft>
                        <a:buFont typeface="Symbol"/>
                        <a:buBlip>
                          <a:blip r:embed="rId2"/>
                        </a:buBlip>
                        <a:tabLst>
                          <a:tab pos="457200" algn="l"/>
                        </a:tabLst>
                      </a:pPr>
                      <a:r>
                        <a:rPr lang="en-US" sz="2800" b="1" dirty="0">
                          <a:latin typeface="Calibri"/>
                          <a:ea typeface="Calibri"/>
                          <a:cs typeface="Times New Roman"/>
                        </a:rPr>
                        <a:t>Demonstrated intelligently written</a:t>
                      </a:r>
                      <a:endParaRPr lang="en-US" sz="2800" dirty="0">
                        <a:latin typeface="Calibri"/>
                        <a:ea typeface="Calibri"/>
                        <a:cs typeface="Times New Roman"/>
                      </a:endParaRPr>
                    </a:p>
                    <a:p>
                      <a:pPr marL="0" marR="0" algn="just">
                        <a:lnSpc>
                          <a:spcPct val="115000"/>
                        </a:lnSpc>
                        <a:spcBef>
                          <a:spcPts val="0"/>
                        </a:spcBef>
                        <a:spcAft>
                          <a:spcPts val="0"/>
                        </a:spcAft>
                      </a:pPr>
                      <a:r>
                        <a:rPr lang="en-US" sz="2800" b="1" dirty="0">
                          <a:latin typeface="Calibri"/>
                          <a:ea typeface="Calibri"/>
                          <a:cs typeface="Times New Roman"/>
                        </a:rPr>
                        <a:t>	lesson plans.                                            	</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800" b="1">
                          <a:latin typeface="Calibri"/>
                          <a:ea typeface="Calibri"/>
                          <a:cs typeface="Times New Roman"/>
                        </a:rPr>
                        <a:t>9.0</a:t>
                      </a:r>
                      <a:endParaRPr lang="en-US" sz="2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800" b="1" dirty="0">
                          <a:latin typeface="Calibri"/>
                          <a:ea typeface="Calibri"/>
                          <a:cs typeface="Times New Roman"/>
                        </a:rPr>
                        <a:t>9.0</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1371600"/>
          </a:xfrm>
          <a:solidFill>
            <a:srgbClr val="FFFFCC"/>
          </a:solidFill>
          <a:ln w="38100">
            <a:solidFill>
              <a:schemeClr val="accent2"/>
            </a:solidFill>
          </a:ln>
        </p:spPr>
        <p:txBody>
          <a:bodyPr rtlCol="0" anchor="t">
            <a:normAutofit fontScale="90000"/>
          </a:bodyPr>
          <a:lstStyle/>
          <a:p>
            <a:pPr fontAlgn="auto">
              <a:spcAft>
                <a:spcPts val="0"/>
              </a:spcAft>
              <a:defRPr/>
            </a:pPr>
            <a:r>
              <a:rPr lang="en-US" b="1" dirty="0" smtClean="0"/>
              <a:t> </a:t>
            </a:r>
            <a:r>
              <a:rPr lang="en-US" sz="3100" b="1" dirty="0" smtClean="0"/>
              <a:t>3.  </a:t>
            </a:r>
            <a:r>
              <a:rPr lang="en-US" sz="3600" b="1" dirty="0" smtClean="0">
                <a:effectLst/>
              </a:rPr>
              <a:t>To what extent have the student teachers involved in </a:t>
            </a:r>
            <a:br>
              <a:rPr lang="en-US" sz="3600" b="1" dirty="0" smtClean="0">
                <a:effectLst/>
              </a:rPr>
            </a:br>
            <a:r>
              <a:rPr lang="en-US" sz="3600" b="1" dirty="0">
                <a:effectLst/>
              </a:rPr>
              <a:t> </a:t>
            </a:r>
            <a:r>
              <a:rPr lang="en-US" sz="3600" b="1" dirty="0" smtClean="0">
                <a:effectLst/>
              </a:rPr>
              <a:t>      the Practice Teaching learned about the following: </a:t>
            </a:r>
            <a:endParaRPr lang="en-US" dirty="0">
              <a:effectLst/>
            </a:endParaRPr>
          </a:p>
        </p:txBody>
      </p:sp>
      <p:sp>
        <p:nvSpPr>
          <p:cNvPr id="19457" name="Content Placeholder 2"/>
          <p:cNvSpPr>
            <a:spLocks noGrp="1"/>
          </p:cNvSpPr>
          <p:nvPr>
            <p:ph idx="1"/>
          </p:nvPr>
        </p:nvSpPr>
        <p:spPr>
          <a:xfrm>
            <a:off x="228600" y="2057400"/>
            <a:ext cx="8686800" cy="2819400"/>
          </a:xfrm>
          <a:solidFill>
            <a:srgbClr val="CCFFCC"/>
          </a:solidFill>
          <a:ln w="38100">
            <a:solidFill>
              <a:schemeClr val="accent2"/>
            </a:solidFill>
          </a:ln>
        </p:spPr>
        <p:txBody>
          <a:bodyPr/>
          <a:lstStyle/>
          <a:p>
            <a:pPr marL="914400" indent="-449263">
              <a:buClr>
                <a:srgbClr val="C00000"/>
              </a:buClr>
              <a:buFont typeface="Calibri" pitchFamily="34" charset="0"/>
              <a:buAutoNum type="alphaLcParenR"/>
            </a:pPr>
            <a:r>
              <a:rPr lang="en-US" b="1" dirty="0" smtClean="0"/>
              <a:t>culture of  the school community</a:t>
            </a:r>
          </a:p>
          <a:p>
            <a:pPr marL="914400" indent="-449263">
              <a:buClr>
                <a:srgbClr val="C00000"/>
              </a:buClr>
              <a:buFont typeface="Calibri" pitchFamily="34" charset="0"/>
              <a:buAutoNum type="alphaLcParenR"/>
            </a:pPr>
            <a:r>
              <a:rPr lang="en-US" b="1" dirty="0" smtClean="0"/>
              <a:t>characteristics of teachers</a:t>
            </a:r>
          </a:p>
          <a:p>
            <a:pPr marL="914400" indent="-449263">
              <a:buClr>
                <a:srgbClr val="C00000"/>
              </a:buClr>
              <a:buFont typeface="Calibri" pitchFamily="34" charset="0"/>
              <a:buAutoNum type="alphaLcParenR"/>
            </a:pPr>
            <a:r>
              <a:rPr lang="en-US" b="1" dirty="0" smtClean="0"/>
              <a:t>characteristics of students</a:t>
            </a:r>
          </a:p>
          <a:p>
            <a:pPr marL="914400" indent="-449263">
              <a:buClr>
                <a:srgbClr val="C00000"/>
              </a:buClr>
              <a:buFont typeface="Calibri" pitchFamily="34" charset="0"/>
              <a:buAutoNum type="alphaLcParenR"/>
            </a:pPr>
            <a:r>
              <a:rPr lang="en-US" b="1" dirty="0" smtClean="0"/>
              <a:t>support of parents</a:t>
            </a:r>
          </a:p>
          <a:p>
            <a:pPr marL="914400" indent="-449263">
              <a:buClr>
                <a:srgbClr val="C00000"/>
              </a:buClr>
              <a:buFont typeface="Calibri" pitchFamily="34" charset="0"/>
              <a:buAutoNum type="alphaLcParenR"/>
            </a:pPr>
            <a:r>
              <a:rPr lang="en-US" b="1" dirty="0" smtClean="0"/>
              <a:t>program of instruction</a:t>
            </a:r>
          </a:p>
        </p:txBody>
      </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pPr>
              <a:defRPr/>
            </a:pPr>
            <a:fld id="{49A3815A-E014-4FA1-8F02-181E8A84D235}" type="slidenum">
              <a:rPr lang="en-US"/>
              <a:pPr>
                <a:defRPr/>
              </a:pPr>
              <a:t>6</a:t>
            </a:fld>
            <a:endParaRPr lang="en-US"/>
          </a:p>
        </p:txBody>
      </p:sp>
      <p:sp>
        <p:nvSpPr>
          <p:cNvPr id="19460" name="Picture 3"/>
          <p:cNvSpPr>
            <a:spLocks noChangeAspect="1" noChangeArrowheads="1"/>
          </p:cNvSpPr>
          <p:nvPr/>
        </p:nvSpPr>
        <p:spPr bwMode="auto">
          <a:xfrm>
            <a:off x="7391400" y="5340350"/>
            <a:ext cx="1371600" cy="1060450"/>
          </a:xfrm>
          <a:prstGeom prst="rect">
            <a:avLst/>
          </a:prstGeom>
          <a:noFill/>
          <a:ln w="9525">
            <a:noFill/>
            <a:miter lim="800000"/>
            <a:headEnd/>
            <a:tailEnd/>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19457">
                                            <p:bg/>
                                          </p:spTgt>
                                        </p:tgtEl>
                                        <p:attrNameLst>
                                          <p:attrName>style.visibility</p:attrName>
                                        </p:attrNameLst>
                                      </p:cBhvr>
                                      <p:to>
                                        <p:strVal val="visible"/>
                                      </p:to>
                                    </p:set>
                                    <p:anim calcmode="lin" valueType="num">
                                      <p:cBhvr>
                                        <p:cTn id="11" dur="500" fill="hold"/>
                                        <p:tgtEl>
                                          <p:spTgt spid="19457">
                                            <p:bg/>
                                          </p:spTgt>
                                        </p:tgtEl>
                                        <p:attrNameLst>
                                          <p:attrName>ppt_w</p:attrName>
                                        </p:attrNameLst>
                                      </p:cBhvr>
                                      <p:tavLst>
                                        <p:tav tm="0">
                                          <p:val>
                                            <p:fltVal val="0"/>
                                          </p:val>
                                        </p:tav>
                                        <p:tav tm="100000">
                                          <p:val>
                                            <p:strVal val="#ppt_w"/>
                                          </p:val>
                                        </p:tav>
                                      </p:tavLst>
                                    </p:anim>
                                    <p:anim calcmode="lin" valueType="num">
                                      <p:cBhvr>
                                        <p:cTn id="12" dur="500" fill="hold"/>
                                        <p:tgtEl>
                                          <p:spTgt spid="19457">
                                            <p:bg/>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19457">
                                            <p:txEl>
                                              <p:pRg st="0" end="0"/>
                                            </p:txEl>
                                          </p:spTgt>
                                        </p:tgtEl>
                                        <p:attrNameLst>
                                          <p:attrName>style.visibility</p:attrName>
                                        </p:attrNameLst>
                                      </p:cBhvr>
                                      <p:to>
                                        <p:strVal val="visible"/>
                                      </p:to>
                                    </p:set>
                                    <p:anim calcmode="lin" valueType="num">
                                      <p:cBhvr>
                                        <p:cTn id="17" dur="500" fill="hold"/>
                                        <p:tgtEl>
                                          <p:spTgt spid="1945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945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19457">
                                            <p:txEl>
                                              <p:pRg st="1" end="1"/>
                                            </p:txEl>
                                          </p:spTgt>
                                        </p:tgtEl>
                                        <p:attrNameLst>
                                          <p:attrName>style.visibility</p:attrName>
                                        </p:attrNameLst>
                                      </p:cBhvr>
                                      <p:to>
                                        <p:strVal val="visible"/>
                                      </p:to>
                                    </p:set>
                                    <p:anim calcmode="lin" valueType="num">
                                      <p:cBhvr>
                                        <p:cTn id="23" dur="500" fill="hold"/>
                                        <p:tgtEl>
                                          <p:spTgt spid="19457">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1945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19457">
                                            <p:txEl>
                                              <p:pRg st="2" end="2"/>
                                            </p:txEl>
                                          </p:spTgt>
                                        </p:tgtEl>
                                        <p:attrNameLst>
                                          <p:attrName>style.visibility</p:attrName>
                                        </p:attrNameLst>
                                      </p:cBhvr>
                                      <p:to>
                                        <p:strVal val="visible"/>
                                      </p:to>
                                    </p:set>
                                    <p:anim calcmode="lin" valueType="num">
                                      <p:cBhvr>
                                        <p:cTn id="29" dur="500" fill="hold"/>
                                        <p:tgtEl>
                                          <p:spTgt spid="19457">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1945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19457">
                                            <p:txEl>
                                              <p:pRg st="3" end="3"/>
                                            </p:txEl>
                                          </p:spTgt>
                                        </p:tgtEl>
                                        <p:attrNameLst>
                                          <p:attrName>style.visibility</p:attrName>
                                        </p:attrNameLst>
                                      </p:cBhvr>
                                      <p:to>
                                        <p:strVal val="visible"/>
                                      </p:to>
                                    </p:set>
                                    <p:anim calcmode="lin" valueType="num">
                                      <p:cBhvr>
                                        <p:cTn id="35" dur="500" fill="hold"/>
                                        <p:tgtEl>
                                          <p:spTgt spid="1945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945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19457">
                                            <p:txEl>
                                              <p:pRg st="4" end="4"/>
                                            </p:txEl>
                                          </p:spTgt>
                                        </p:tgtEl>
                                        <p:attrNameLst>
                                          <p:attrName>style.visibility</p:attrName>
                                        </p:attrNameLst>
                                      </p:cBhvr>
                                      <p:to>
                                        <p:strVal val="visible"/>
                                      </p:to>
                                    </p:set>
                                    <p:anim calcmode="lin" valueType="num">
                                      <p:cBhvr>
                                        <p:cTn id="41" dur="500" fill="hold"/>
                                        <p:tgtEl>
                                          <p:spTgt spid="19457">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1945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457" grpId="0" uiExpand="1"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458200" cy="5638800"/>
          </a:xfrm>
          <a:blipFill>
            <a:blip r:embed="rId2" cstate="print"/>
            <a:tile tx="0" ty="0" sx="100000" sy="100000" flip="none" algn="tl"/>
          </a:blipFill>
          <a:ln w="57150">
            <a:solidFill>
              <a:schemeClr val="accent5"/>
            </a:solidFill>
          </a:ln>
        </p:spPr>
        <p:txBody>
          <a:bodyPr rtlCol="0">
            <a:normAutofit lnSpcReduction="10000"/>
          </a:bodyPr>
          <a:lstStyle/>
          <a:p>
            <a:pPr fontAlgn="auto">
              <a:spcAft>
                <a:spcPts val="0"/>
              </a:spcAft>
              <a:buSzPct val="90000"/>
              <a:buFont typeface="Arial" pitchFamily="34" charset="0"/>
              <a:buBlip>
                <a:blip r:embed="rId3"/>
              </a:buBlip>
              <a:defRPr/>
            </a:pPr>
            <a:r>
              <a:rPr lang="en-US" sz="2800" b="1" dirty="0" smtClean="0">
                <a:solidFill>
                  <a:srgbClr val="0033CC"/>
                </a:solidFill>
                <a:latin typeface="Calibri" pitchFamily="34" charset="0"/>
              </a:rPr>
              <a:t>above-mentioned data show that the student teachers have demonstrated the highest degree of their interpersonal relationship with their teachers and pupils.</a:t>
            </a:r>
          </a:p>
          <a:p>
            <a:pPr fontAlgn="auto">
              <a:spcAft>
                <a:spcPts val="0"/>
              </a:spcAft>
              <a:buSzPct val="90000"/>
              <a:buFont typeface="Arial" pitchFamily="34" charset="0"/>
              <a:buBlip>
                <a:blip r:embed="rId3"/>
              </a:buBlip>
              <a:defRPr/>
            </a:pPr>
            <a:r>
              <a:rPr lang="en-US" sz="2800" b="1" dirty="0" smtClean="0">
                <a:latin typeface="Calibri" pitchFamily="34" charset="0"/>
              </a:rPr>
              <a:t>This implies that foremost in their minds was the fact that their harmonious personal contact with the teachers and pupils is indeed very essential to maximize their determination to improve themselves from all their learning experiences in Taiwan. </a:t>
            </a:r>
          </a:p>
          <a:p>
            <a:pPr fontAlgn="auto">
              <a:spcAft>
                <a:spcPts val="0"/>
              </a:spcAft>
              <a:buSzPct val="90000"/>
              <a:buFont typeface="Arial" pitchFamily="34" charset="0"/>
              <a:buBlip>
                <a:blip r:embed="rId3"/>
              </a:buBlip>
              <a:defRPr/>
            </a:pPr>
            <a:r>
              <a:rPr lang="en-US" sz="2800" b="1" dirty="0" smtClean="0">
                <a:solidFill>
                  <a:schemeClr val="accent2">
                    <a:lumMod val="50000"/>
                  </a:schemeClr>
                </a:solidFill>
                <a:latin typeface="Calibri" pitchFamily="34" charset="0"/>
              </a:rPr>
              <a:t>Their openness and acceptance to the varied tasks of a teacher for exposure to all the factors of their learning environment, awareness  of the important values that the children caught and taught, </a:t>
            </a:r>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9DA8B9C4-11E5-4AF0-9FCA-72178B08D80A}" type="slidenum">
              <a:rPr lang="en-US"/>
              <a:pPr>
                <a:defRPr/>
              </a:pPr>
              <a:t>60</a:t>
            </a:fld>
            <a:endParaRPr lang="en-US"/>
          </a:p>
        </p:txBody>
      </p:sp>
      <p:sp>
        <p:nvSpPr>
          <p:cNvPr id="2" name="Title 1"/>
          <p:cNvSpPr>
            <a:spLocks noGrp="1"/>
          </p:cNvSpPr>
          <p:nvPr>
            <p:ph type="title"/>
          </p:nvPr>
        </p:nvSpPr>
        <p:spPr>
          <a:xfrm>
            <a:off x="457200" y="152400"/>
            <a:ext cx="4267200" cy="685800"/>
          </a:xfrm>
          <a:gradFill flip="none" rotWithShape="1">
            <a:gsLst>
              <a:gs pos="22000">
                <a:srgbClr val="FFFFCC"/>
              </a:gs>
              <a:gs pos="45000">
                <a:srgbClr val="CCFFFF"/>
              </a:gs>
              <a:gs pos="70000">
                <a:srgbClr val="009900">
                  <a:alpha val="62000"/>
                </a:srgbClr>
              </a:gs>
              <a:gs pos="100000">
                <a:schemeClr val="accent2">
                  <a:alpha val="85000"/>
                </a:schemeClr>
              </a:gs>
            </a:gsLst>
            <a:path path="circle">
              <a:fillToRect r="100000" b="100000"/>
            </a:path>
            <a:tileRect l="-100000" t="-100000"/>
          </a:gradFill>
          <a:ln w="38100">
            <a:solidFill>
              <a:schemeClr val="accent5"/>
            </a:solidFill>
          </a:ln>
        </p:spPr>
        <p:txBody>
          <a:bodyPr rtlCol="0">
            <a:normAutofit fontScale="90000"/>
          </a:bodyPr>
          <a:lstStyle/>
          <a:p>
            <a:pPr fontAlgn="auto">
              <a:spcAft>
                <a:spcPts val="0"/>
              </a:spcAft>
              <a:defRPr/>
            </a:pPr>
            <a:r>
              <a:rPr lang="en-US" dirty="0" smtClean="0">
                <a:solidFill>
                  <a:srgbClr val="0033CC"/>
                </a:solidFill>
              </a:rPr>
              <a:t>ANALYSIS</a:t>
            </a:r>
            <a:endParaRPr lang="en-US" dirty="0">
              <a:solidFill>
                <a:srgbClr val="0033CC"/>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2.5"/>
                                          </p:val>
                                        </p:tav>
                                        <p:tav tm="100000">
                                          <p:val>
                                            <p:strVal val="#ppt_w"/>
                                          </p:val>
                                        </p:tav>
                                      </p:tavLst>
                                    </p:anim>
                                    <p:anim calcmode="lin" valueType="num">
                                      <p:cBhvr>
                                        <p:cTn id="8" dur="500" fill="hold"/>
                                        <p:tgtEl>
                                          <p:spTgt spid="2"/>
                                        </p:tgtEl>
                                        <p:attrNameLst>
                                          <p:attrName>ppt_h</p:attrName>
                                        </p:attrNameLst>
                                      </p:cBhvr>
                                      <p:tavLst>
                                        <p:tav tm="0">
                                          <p:val>
                                            <p:strVal val="#ppt_h*0.01"/>
                                          </p:val>
                                        </p:tav>
                                        <p:tav tm="100000">
                                          <p:val>
                                            <p:strVal val="#ppt_h"/>
                                          </p:val>
                                        </p:tav>
                                      </p:tavLst>
                                    </p:anim>
                                    <p:anim calcmode="lin" valueType="num">
                                      <p:cBhvr>
                                        <p:cTn id="9" dur="500" fill="hold"/>
                                        <p:tgtEl>
                                          <p:spTgt spid="2"/>
                                        </p:tgtEl>
                                        <p:attrNameLst>
                                          <p:attrName>ppt_x</p:attrName>
                                        </p:attrNameLst>
                                      </p:cBhvr>
                                      <p:tavLst>
                                        <p:tav tm="0">
                                          <p:val>
                                            <p:strVal val="#ppt_x"/>
                                          </p:val>
                                        </p:tav>
                                        <p:tav tm="100000">
                                          <p:val>
                                            <p:strVal val="#ppt_x"/>
                                          </p:val>
                                        </p:tav>
                                      </p:tavLst>
                                    </p:anim>
                                    <p:anim calcmode="lin" valueType="num">
                                      <p:cBhvr>
                                        <p:cTn id="10" dur="500" fill="hold"/>
                                        <p:tgtEl>
                                          <p:spTgt spid="2"/>
                                        </p:tgtEl>
                                        <p:attrNameLst>
                                          <p:attrName>ppt_y</p:attrName>
                                        </p:attrNameLst>
                                      </p:cBhvr>
                                      <p:tavLst>
                                        <p:tav tm="0">
                                          <p:val>
                                            <p:strVal val="#ppt_h+1"/>
                                          </p:val>
                                        </p:tav>
                                        <p:tav tm="100000">
                                          <p:val>
                                            <p:strVal val="#ppt_y"/>
                                          </p:val>
                                        </p:tav>
                                      </p:tavLst>
                                    </p:anim>
                                    <p:animEffect transition="in" filter="fade">
                                      <p:cBhvr>
                                        <p:cTn id="11" dur="500"/>
                                        <p:tgtEl>
                                          <p:spTgt spid="2"/>
                                        </p:tgtEl>
                                      </p:cBhvr>
                                    </p:animEffect>
                                  </p:childTnLst>
                                </p:cTn>
                              </p:par>
                            </p:childTnLst>
                          </p:cTn>
                        </p:par>
                        <p:par>
                          <p:cTn id="12" fill="hold">
                            <p:stCondLst>
                              <p:cond delay="500"/>
                            </p:stCondLst>
                            <p:childTnLst>
                              <p:par>
                                <p:cTn id="13" presetID="58" presetClass="entr" presetSubtype="0" accel="100000" fill="hold" grpId="0" nodeType="after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ppt_w</p:attrName>
                                        </p:attrNameLst>
                                      </p:cBhvr>
                                      <p:tavLst>
                                        <p:tav tm="0">
                                          <p:val>
                                            <p:strVal val="#ppt_w*2.5"/>
                                          </p:val>
                                        </p:tav>
                                        <p:tav tm="100000">
                                          <p:val>
                                            <p:strVal val="#ppt_w"/>
                                          </p:val>
                                        </p:tav>
                                      </p:tavLst>
                                    </p:anim>
                                    <p:anim calcmode="lin" valueType="num">
                                      <p:cBhvr>
                                        <p:cTn id="16" dur="500" fill="hold"/>
                                        <p:tgtEl>
                                          <p:spTgt spid="3">
                                            <p:bg/>
                                          </p:spTgt>
                                        </p:tgtEl>
                                        <p:attrNameLst>
                                          <p:attrName>ppt_h</p:attrName>
                                        </p:attrNameLst>
                                      </p:cBhvr>
                                      <p:tavLst>
                                        <p:tav tm="0">
                                          <p:val>
                                            <p:strVal val="#ppt_h*0.01"/>
                                          </p:val>
                                        </p:tav>
                                        <p:tav tm="100000">
                                          <p:val>
                                            <p:strVal val="#ppt_h"/>
                                          </p:val>
                                        </p:tav>
                                      </p:tavLst>
                                    </p:anim>
                                    <p:anim calcmode="lin" valueType="num">
                                      <p:cBhvr>
                                        <p:cTn id="17" dur="500" fill="hold"/>
                                        <p:tgtEl>
                                          <p:spTgt spid="3">
                                            <p:bg/>
                                          </p:spTgt>
                                        </p:tgtEl>
                                        <p:attrNameLst>
                                          <p:attrName>ppt_x</p:attrName>
                                        </p:attrNameLst>
                                      </p:cBhvr>
                                      <p:tavLst>
                                        <p:tav tm="0">
                                          <p:val>
                                            <p:strVal val="#ppt_x"/>
                                          </p:val>
                                        </p:tav>
                                        <p:tav tm="100000">
                                          <p:val>
                                            <p:strVal val="#ppt_x"/>
                                          </p:val>
                                        </p:tav>
                                      </p:tavLst>
                                    </p:anim>
                                    <p:anim calcmode="lin" valueType="num">
                                      <p:cBhvr>
                                        <p:cTn id="18" dur="500" fill="hold"/>
                                        <p:tgtEl>
                                          <p:spTgt spid="3">
                                            <p:bg/>
                                          </p:spTgt>
                                        </p:tgtEl>
                                        <p:attrNameLst>
                                          <p:attrName>ppt_y</p:attrName>
                                        </p:attrNameLst>
                                      </p:cBhvr>
                                      <p:tavLst>
                                        <p:tav tm="0">
                                          <p:val>
                                            <p:strVal val="#ppt_h+1"/>
                                          </p:val>
                                        </p:tav>
                                        <p:tav tm="100000">
                                          <p:val>
                                            <p:strVal val="#ppt_y"/>
                                          </p:val>
                                        </p:tav>
                                      </p:tavLst>
                                    </p:anim>
                                    <p:animEffect transition="in" filter="fade">
                                      <p:cBhvr>
                                        <p:cTn id="19" dur="500"/>
                                        <p:tgtEl>
                                          <p:spTgt spid="3">
                                            <p:bg/>
                                          </p:spTgt>
                                        </p:tgtEl>
                                      </p:cBhvr>
                                    </p:animEffect>
                                  </p:childTnLst>
                                </p:cTn>
                              </p:par>
                            </p:childTnLst>
                          </p:cTn>
                        </p:par>
                      </p:childTnLst>
                    </p:cTn>
                  </p:par>
                  <p:par>
                    <p:cTn id="20" fill="hold">
                      <p:stCondLst>
                        <p:cond delay="indefinite"/>
                      </p:stCondLst>
                      <p:childTnLst>
                        <p:par>
                          <p:cTn id="21" fill="hold">
                            <p:stCondLst>
                              <p:cond delay="0"/>
                            </p:stCondLst>
                            <p:childTnLst>
                              <p:par>
                                <p:cTn id="22" presetID="58" presetClass="entr" presetSubtype="0" accel="10000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p:cTn id="24" dur="500" fill="hold"/>
                                        <p:tgtEl>
                                          <p:spTgt spid="3">
                                            <p:txEl>
                                              <p:pRg st="0" end="0"/>
                                            </p:txEl>
                                          </p:spTgt>
                                        </p:tgtEl>
                                        <p:attrNameLst>
                                          <p:attrName>ppt_w</p:attrName>
                                        </p:attrNameLst>
                                      </p:cBhvr>
                                      <p:tavLst>
                                        <p:tav tm="0">
                                          <p:val>
                                            <p:strVal val="#ppt_w*2.5"/>
                                          </p:val>
                                        </p:tav>
                                        <p:tav tm="100000">
                                          <p:val>
                                            <p:strVal val="#ppt_w"/>
                                          </p:val>
                                        </p:tav>
                                      </p:tavLst>
                                    </p:anim>
                                    <p:anim calcmode="lin" valueType="num">
                                      <p:cBhvr>
                                        <p:cTn id="25" dur="500" fill="hold"/>
                                        <p:tgtEl>
                                          <p:spTgt spid="3">
                                            <p:txEl>
                                              <p:pRg st="0" end="0"/>
                                            </p:txEl>
                                          </p:spTgt>
                                        </p:tgtEl>
                                        <p:attrNameLst>
                                          <p:attrName>ppt_h</p:attrName>
                                        </p:attrNameLst>
                                      </p:cBhvr>
                                      <p:tavLst>
                                        <p:tav tm="0">
                                          <p:val>
                                            <p:strVal val="#ppt_h*0.01"/>
                                          </p:val>
                                        </p:tav>
                                        <p:tav tm="100000">
                                          <p:val>
                                            <p:strVal val="#ppt_h"/>
                                          </p:val>
                                        </p:tav>
                                      </p:tavLst>
                                    </p:anim>
                                    <p:anim calcmode="lin" valueType="num">
                                      <p:cBhvr>
                                        <p:cTn id="2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0" end="0"/>
                                            </p:txEl>
                                          </p:spTgt>
                                        </p:tgtEl>
                                        <p:attrNameLst>
                                          <p:attrName>ppt_y</p:attrName>
                                        </p:attrNameLst>
                                      </p:cBhvr>
                                      <p:tavLst>
                                        <p:tav tm="0">
                                          <p:val>
                                            <p:strVal val="#ppt_h+1"/>
                                          </p:val>
                                        </p:tav>
                                        <p:tav tm="100000">
                                          <p:val>
                                            <p:strVal val="#ppt_y"/>
                                          </p:val>
                                        </p:tav>
                                      </p:tavLst>
                                    </p:anim>
                                    <p:animEffect transition="in" filter="fade">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8" presetClass="entr" presetSubtype="0" accel="10000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p:cTn id="33" dur="500" fill="hold"/>
                                        <p:tgtEl>
                                          <p:spTgt spid="3">
                                            <p:txEl>
                                              <p:pRg st="1" end="1"/>
                                            </p:txEl>
                                          </p:spTgt>
                                        </p:tgtEl>
                                        <p:attrNameLst>
                                          <p:attrName>ppt_w</p:attrName>
                                        </p:attrNameLst>
                                      </p:cBhvr>
                                      <p:tavLst>
                                        <p:tav tm="0">
                                          <p:val>
                                            <p:strVal val="#ppt_w*2.5"/>
                                          </p:val>
                                        </p:tav>
                                        <p:tav tm="100000">
                                          <p:val>
                                            <p:strVal val="#ppt_w"/>
                                          </p:val>
                                        </p:tav>
                                      </p:tavLst>
                                    </p:anim>
                                    <p:anim calcmode="lin" valueType="num">
                                      <p:cBhvr>
                                        <p:cTn id="34" dur="500" fill="hold"/>
                                        <p:tgtEl>
                                          <p:spTgt spid="3">
                                            <p:txEl>
                                              <p:pRg st="1" end="1"/>
                                            </p:txEl>
                                          </p:spTgt>
                                        </p:tgtEl>
                                        <p:attrNameLst>
                                          <p:attrName>ppt_h</p:attrName>
                                        </p:attrNameLst>
                                      </p:cBhvr>
                                      <p:tavLst>
                                        <p:tav tm="0">
                                          <p:val>
                                            <p:strVal val="#ppt_h*0.01"/>
                                          </p:val>
                                        </p:tav>
                                        <p:tav tm="100000">
                                          <p:val>
                                            <p:strVal val="#ppt_h"/>
                                          </p:val>
                                        </p:tav>
                                      </p:tavLst>
                                    </p:anim>
                                    <p:anim calcmode="lin" valueType="num">
                                      <p:cBhvr>
                                        <p:cTn id="3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1" end="1"/>
                                            </p:txEl>
                                          </p:spTgt>
                                        </p:tgtEl>
                                        <p:attrNameLst>
                                          <p:attrName>ppt_y</p:attrName>
                                        </p:attrNameLst>
                                      </p:cBhvr>
                                      <p:tavLst>
                                        <p:tav tm="0">
                                          <p:val>
                                            <p:strVal val="#ppt_h+1"/>
                                          </p:val>
                                        </p:tav>
                                        <p:tav tm="100000">
                                          <p:val>
                                            <p:strVal val="#ppt_y"/>
                                          </p:val>
                                        </p:tav>
                                      </p:tavLst>
                                    </p:anim>
                                    <p:animEffect transition="in" filter="fade">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8" presetClass="entr" presetSubtype="0" accel="100000" fill="hold" grpId="0"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 calcmode="lin" valueType="num">
                                      <p:cBhvr>
                                        <p:cTn id="42" dur="500" fill="hold"/>
                                        <p:tgtEl>
                                          <p:spTgt spid="3">
                                            <p:txEl>
                                              <p:pRg st="2" end="2"/>
                                            </p:txEl>
                                          </p:spTgt>
                                        </p:tgtEl>
                                        <p:attrNameLst>
                                          <p:attrName>ppt_w</p:attrName>
                                        </p:attrNameLst>
                                      </p:cBhvr>
                                      <p:tavLst>
                                        <p:tav tm="0">
                                          <p:val>
                                            <p:strVal val="#ppt_w*2.5"/>
                                          </p:val>
                                        </p:tav>
                                        <p:tav tm="100000">
                                          <p:val>
                                            <p:strVal val="#ppt_w"/>
                                          </p:val>
                                        </p:tav>
                                      </p:tavLst>
                                    </p:anim>
                                    <p:anim calcmode="lin" valueType="num">
                                      <p:cBhvr>
                                        <p:cTn id="43" dur="500" fill="hold"/>
                                        <p:tgtEl>
                                          <p:spTgt spid="3">
                                            <p:txEl>
                                              <p:pRg st="2" end="2"/>
                                            </p:txEl>
                                          </p:spTgt>
                                        </p:tgtEl>
                                        <p:attrNameLst>
                                          <p:attrName>ppt_h</p:attrName>
                                        </p:attrNameLst>
                                      </p:cBhvr>
                                      <p:tavLst>
                                        <p:tav tm="0">
                                          <p:val>
                                            <p:strVal val="#ppt_h*0.01"/>
                                          </p:val>
                                        </p:tav>
                                        <p:tav tm="100000">
                                          <p:val>
                                            <p:strVal val="#ppt_h"/>
                                          </p:val>
                                        </p:tav>
                                      </p:tavLst>
                                    </p:anim>
                                    <p:anim calcmode="lin" valueType="num">
                                      <p:cBhvr>
                                        <p:cTn id="4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2" end="2"/>
                                            </p:txEl>
                                          </p:spTgt>
                                        </p:tgtEl>
                                        <p:attrNameLst>
                                          <p:attrName>ppt_y</p:attrName>
                                        </p:attrNameLst>
                                      </p:cBhvr>
                                      <p:tavLst>
                                        <p:tav tm="0">
                                          <p:val>
                                            <p:strVal val="#ppt_h+1"/>
                                          </p:val>
                                        </p:tav>
                                        <p:tav tm="100000">
                                          <p:val>
                                            <p:strVal val="#ppt_y"/>
                                          </p:val>
                                        </p:tav>
                                      </p:tavLst>
                                    </p:anim>
                                    <p:animEffect transition="in" filter="fade">
                                      <p:cBhvr>
                                        <p:cTn id="4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876800"/>
          </a:xfrm>
          <a:blipFill>
            <a:blip r:embed="rId2" cstate="print"/>
            <a:tile tx="0" ty="0" sx="100000" sy="100000" flip="none" algn="tl"/>
          </a:blipFill>
          <a:ln>
            <a:solidFill>
              <a:schemeClr val="accent5"/>
            </a:solidFill>
          </a:ln>
        </p:spPr>
        <p:txBody>
          <a:bodyPr rtlCol="0">
            <a:normAutofit lnSpcReduction="10000"/>
          </a:bodyPr>
          <a:lstStyle/>
          <a:p>
            <a:pPr fontAlgn="auto">
              <a:spcAft>
                <a:spcPts val="0"/>
              </a:spcAft>
              <a:buSzPct val="85000"/>
              <a:buFont typeface="Arial" pitchFamily="34" charset="0"/>
              <a:buBlip>
                <a:blip r:embed="rId3"/>
              </a:buBlip>
              <a:defRPr/>
            </a:pPr>
            <a:r>
              <a:rPr lang="en-US" sz="2800" b="1" dirty="0" smtClean="0">
                <a:solidFill>
                  <a:srgbClr val="C00000"/>
                </a:solidFill>
                <a:latin typeface="Calibri" pitchFamily="34" charset="0"/>
              </a:rPr>
              <a:t>coupled with their spontaneity to share their insights through their pre-and post conferences, submission of daily </a:t>
            </a:r>
            <a:r>
              <a:rPr lang="en-US" sz="2800" b="1" dirty="0" smtClean="0">
                <a:solidFill>
                  <a:srgbClr val="C00000"/>
                </a:solidFill>
                <a:latin typeface="Calibri" pitchFamily="34" charset="0"/>
              </a:rPr>
              <a:t>journals;</a:t>
            </a:r>
            <a:endParaRPr lang="en-US" sz="2800" b="1" dirty="0" smtClean="0">
              <a:solidFill>
                <a:srgbClr val="C00000"/>
              </a:solidFill>
              <a:latin typeface="Calibri" pitchFamily="34" charset="0"/>
            </a:endParaRPr>
          </a:p>
          <a:p>
            <a:pPr fontAlgn="auto">
              <a:spcAft>
                <a:spcPts val="0"/>
              </a:spcAft>
              <a:buSzPct val="85000"/>
              <a:buFont typeface="Arial" pitchFamily="34" charset="0"/>
              <a:buBlip>
                <a:blip r:embed="rId3"/>
              </a:buBlip>
              <a:defRPr/>
            </a:pPr>
            <a:r>
              <a:rPr lang="en-US" sz="2800" b="1" dirty="0" smtClean="0">
                <a:latin typeface="Calibri" pitchFamily="34" charset="0"/>
              </a:rPr>
              <a:t>the use of their energetic body language made them feel as </a:t>
            </a:r>
            <a:r>
              <a:rPr lang="en-US" sz="2800" b="1" dirty="0" err="1" smtClean="0">
                <a:latin typeface="Calibri" pitchFamily="34" charset="0"/>
              </a:rPr>
              <a:t>para</a:t>
            </a:r>
            <a:r>
              <a:rPr lang="en-US" sz="2800" b="1" dirty="0" smtClean="0">
                <a:latin typeface="Calibri" pitchFamily="34" charset="0"/>
              </a:rPr>
              <a:t>-professionals too, therefore are grateful to their cooperating </a:t>
            </a:r>
            <a:r>
              <a:rPr lang="en-US" sz="2800" b="1" dirty="0" smtClean="0">
                <a:latin typeface="Calibri" pitchFamily="34" charset="0"/>
              </a:rPr>
              <a:t>teachers;  </a:t>
            </a:r>
            <a:endParaRPr lang="en-US" sz="2800" b="1" dirty="0" smtClean="0">
              <a:latin typeface="Calibri" pitchFamily="34" charset="0"/>
            </a:endParaRPr>
          </a:p>
          <a:p>
            <a:pPr fontAlgn="auto">
              <a:spcAft>
                <a:spcPts val="0"/>
              </a:spcAft>
              <a:buSzPct val="85000"/>
              <a:buFont typeface="Arial" pitchFamily="34" charset="0"/>
              <a:buBlip>
                <a:blip r:embed="rId3"/>
              </a:buBlip>
              <a:defRPr/>
            </a:pPr>
            <a:r>
              <a:rPr lang="en-US" sz="2800" b="1" dirty="0" smtClean="0">
                <a:solidFill>
                  <a:srgbClr val="C00000"/>
                </a:solidFill>
                <a:latin typeface="Calibri" pitchFamily="34" charset="0"/>
              </a:rPr>
              <a:t>It could also be noticed that the student teachers manifested  a great degree of self confidence because of the fact that the cooperating teachers have accepted them as co-workers in the </a:t>
            </a:r>
            <a:r>
              <a:rPr lang="en-US" sz="2800" b="1" dirty="0" smtClean="0">
                <a:solidFill>
                  <a:srgbClr val="C00000"/>
                </a:solidFill>
                <a:latin typeface="Calibri" pitchFamily="34" charset="0"/>
              </a:rPr>
              <a:t>classroom;</a:t>
            </a:r>
            <a:endParaRPr lang="en-US" sz="2800" b="1" dirty="0" smtClean="0">
              <a:solidFill>
                <a:srgbClr val="C00000"/>
              </a:solidFill>
              <a:latin typeface="Calibri" pitchFamily="34" charset="0"/>
            </a:endParaRPr>
          </a:p>
          <a:p>
            <a:pPr fontAlgn="auto">
              <a:spcAft>
                <a:spcPts val="0"/>
              </a:spcAft>
              <a:buFont typeface="Arial" pitchFamily="34" charset="0"/>
              <a:buChar char="•"/>
              <a:defRPr/>
            </a:pPr>
            <a:endParaRPr lang="en-US" b="1" dirty="0" smtClean="0"/>
          </a:p>
          <a:p>
            <a:pPr fontAlgn="auto">
              <a:spcAft>
                <a:spcPts val="0"/>
              </a:spcAft>
              <a:buFont typeface="Arial" pitchFamily="34" charset="0"/>
              <a:buChar char="•"/>
              <a:defRPr/>
            </a:pPr>
            <a:endParaRPr lang="en-US" dirty="0"/>
          </a:p>
        </p:txBody>
      </p:sp>
      <p:sp>
        <p:nvSpPr>
          <p:cNvPr id="3" name="Slide Number Placeholder 2"/>
          <p:cNvSpPr>
            <a:spLocks noGrp="1"/>
          </p:cNvSpPr>
          <p:nvPr>
            <p:ph type="sldNum" sz="quarter" idx="12"/>
          </p:nvPr>
        </p:nvSpPr>
        <p:spPr/>
        <p:txBody>
          <a:bodyPr/>
          <a:lstStyle/>
          <a:p>
            <a:pPr>
              <a:defRPr/>
            </a:pPr>
            <a:fld id="{0025935B-D103-4EDA-AA94-48EC5A1A1EFE}" type="slidenum">
              <a:rPr lang="en-US"/>
              <a:pPr>
                <a:defRPr/>
              </a:pPr>
              <a:t>61</a:t>
            </a:fld>
            <a:endParaRPr lang="en-US"/>
          </a:p>
        </p:txBody>
      </p:sp>
      <p:sp>
        <p:nvSpPr>
          <p:cNvPr id="5" name="Title 1"/>
          <p:cNvSpPr txBox="1">
            <a:spLocks/>
          </p:cNvSpPr>
          <p:nvPr/>
        </p:nvSpPr>
        <p:spPr>
          <a:xfrm>
            <a:off x="457200" y="152400"/>
            <a:ext cx="4114800" cy="868362"/>
          </a:xfrm>
          <a:prstGeom prst="rect">
            <a:avLst/>
          </a:prstGeom>
          <a:gradFill flip="none" rotWithShape="1">
            <a:gsLst>
              <a:gs pos="22000">
                <a:srgbClr val="FFFFCC"/>
              </a:gs>
              <a:gs pos="45000">
                <a:srgbClr val="CCFFFF"/>
              </a:gs>
              <a:gs pos="70000">
                <a:srgbClr val="009900">
                  <a:alpha val="62000"/>
                </a:srgbClr>
              </a:gs>
              <a:gs pos="100000">
                <a:schemeClr val="accent2">
                  <a:alpha val="85000"/>
                </a:schemeClr>
              </a:gs>
            </a:gsLst>
            <a:path path="circle">
              <a:fillToRect r="100000" b="100000"/>
            </a:path>
            <a:tileRect l="-100000" t="-100000"/>
          </a:gradFill>
          <a:ln w="38100">
            <a:solidFill>
              <a:schemeClr val="accent5"/>
            </a:solidFill>
          </a:ln>
        </p:spPr>
        <p:txBody>
          <a:bodyPr anchor="ctr">
            <a:normAutofit/>
            <a:scene3d>
              <a:camera prst="orthographicFront"/>
              <a:lightRig rig="soft" dir="t"/>
            </a:scene3d>
            <a:sp3d prstMaterial="softEdge">
              <a:bevelT w="25400" h="25400"/>
            </a:sp3d>
          </a:bodyPr>
          <a:lstStyle/>
          <a:p>
            <a:pPr fontAlgn="auto">
              <a:spcAft>
                <a:spcPts val="0"/>
              </a:spcAft>
              <a:defRPr/>
            </a:pPr>
            <a:r>
              <a:rPr lang="en-US" sz="4100" b="1" dirty="0">
                <a:solidFill>
                  <a:srgbClr val="0033CC"/>
                </a:solidFill>
                <a:effectLst>
                  <a:outerShdw blurRad="31750" dist="25400" dir="5400000" algn="tl" rotWithShape="0">
                    <a:srgbClr val="000000">
                      <a:alpha val="25000"/>
                    </a:srgbClr>
                  </a:outerShdw>
                </a:effectLst>
                <a:latin typeface="Calibri" pitchFamily="34" charset="0"/>
                <a:ea typeface="+mj-ea"/>
                <a:cs typeface="+mj-cs"/>
              </a:rPr>
              <a:t>ANALYSIS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2.5"/>
                                          </p:val>
                                        </p:tav>
                                        <p:tav tm="100000">
                                          <p:val>
                                            <p:strVal val="#ppt_w"/>
                                          </p:val>
                                        </p:tav>
                                      </p:tavLst>
                                    </p:anim>
                                    <p:anim calcmode="lin" valueType="num">
                                      <p:cBhvr>
                                        <p:cTn id="8" dur="500" fill="hold"/>
                                        <p:tgtEl>
                                          <p:spTgt spid="5"/>
                                        </p:tgtEl>
                                        <p:attrNameLst>
                                          <p:attrName>ppt_h</p:attrName>
                                        </p:attrNameLst>
                                      </p:cBhvr>
                                      <p:tavLst>
                                        <p:tav tm="0">
                                          <p:val>
                                            <p:strVal val="#ppt_h*0.01"/>
                                          </p:val>
                                        </p:tav>
                                        <p:tav tm="100000">
                                          <p:val>
                                            <p:strVal val="#ppt_h"/>
                                          </p:val>
                                        </p:tav>
                                      </p:tavLst>
                                    </p:anim>
                                    <p:anim calcmode="lin" valueType="num">
                                      <p:cBhvr>
                                        <p:cTn id="9" dur="500" fill="hold"/>
                                        <p:tgtEl>
                                          <p:spTgt spid="5"/>
                                        </p:tgtEl>
                                        <p:attrNameLst>
                                          <p:attrName>ppt_x</p:attrName>
                                        </p:attrNameLst>
                                      </p:cBhvr>
                                      <p:tavLst>
                                        <p:tav tm="0">
                                          <p:val>
                                            <p:strVal val="#ppt_x"/>
                                          </p:val>
                                        </p:tav>
                                        <p:tav tm="100000">
                                          <p:val>
                                            <p:strVal val="#ppt_x"/>
                                          </p:val>
                                        </p:tav>
                                      </p:tavLst>
                                    </p:anim>
                                    <p:anim calcmode="lin" valueType="num">
                                      <p:cBhvr>
                                        <p:cTn id="10" dur="500" fill="hold"/>
                                        <p:tgtEl>
                                          <p:spTgt spid="5"/>
                                        </p:tgtEl>
                                        <p:attrNameLst>
                                          <p:attrName>ppt_y</p:attrName>
                                        </p:attrNameLst>
                                      </p:cBhvr>
                                      <p:tavLst>
                                        <p:tav tm="0">
                                          <p:val>
                                            <p:strVal val="#ppt_h+1"/>
                                          </p:val>
                                        </p:tav>
                                        <p:tav tm="100000">
                                          <p:val>
                                            <p:strVal val="#ppt_y"/>
                                          </p:val>
                                        </p:tav>
                                      </p:tavLst>
                                    </p:anim>
                                    <p:animEffect transition="in" filter="fade">
                                      <p:cBhvr>
                                        <p:cTn id="11" dur="500"/>
                                        <p:tgtEl>
                                          <p:spTgt spid="5"/>
                                        </p:tgtEl>
                                      </p:cBhvr>
                                    </p:animEffect>
                                  </p:childTnLst>
                                </p:cTn>
                              </p:par>
                            </p:childTnLst>
                          </p:cTn>
                        </p:par>
                        <p:par>
                          <p:cTn id="12" fill="hold">
                            <p:stCondLst>
                              <p:cond delay="500"/>
                            </p:stCondLst>
                            <p:childTnLst>
                              <p:par>
                                <p:cTn id="13" presetID="58" presetClass="entr" presetSubtype="0" accel="100000" fill="hold" grpId="0" nodeType="afterEffect">
                                  <p:stCondLst>
                                    <p:cond delay="0"/>
                                  </p:stCondLst>
                                  <p:childTnLst>
                                    <p:set>
                                      <p:cBhvr>
                                        <p:cTn id="14" dur="1" fill="hold">
                                          <p:stCondLst>
                                            <p:cond delay="0"/>
                                          </p:stCondLst>
                                        </p:cTn>
                                        <p:tgtEl>
                                          <p:spTgt spid="2">
                                            <p:bg/>
                                          </p:spTgt>
                                        </p:tgtEl>
                                        <p:attrNameLst>
                                          <p:attrName>style.visibility</p:attrName>
                                        </p:attrNameLst>
                                      </p:cBhvr>
                                      <p:to>
                                        <p:strVal val="visible"/>
                                      </p:to>
                                    </p:set>
                                    <p:anim calcmode="lin" valueType="num">
                                      <p:cBhvr>
                                        <p:cTn id="15" dur="500" fill="hold"/>
                                        <p:tgtEl>
                                          <p:spTgt spid="2">
                                            <p:bg/>
                                          </p:spTgt>
                                        </p:tgtEl>
                                        <p:attrNameLst>
                                          <p:attrName>ppt_w</p:attrName>
                                        </p:attrNameLst>
                                      </p:cBhvr>
                                      <p:tavLst>
                                        <p:tav tm="0">
                                          <p:val>
                                            <p:strVal val="#ppt_w*2.5"/>
                                          </p:val>
                                        </p:tav>
                                        <p:tav tm="100000">
                                          <p:val>
                                            <p:strVal val="#ppt_w"/>
                                          </p:val>
                                        </p:tav>
                                      </p:tavLst>
                                    </p:anim>
                                    <p:anim calcmode="lin" valueType="num">
                                      <p:cBhvr>
                                        <p:cTn id="16" dur="500" fill="hold"/>
                                        <p:tgtEl>
                                          <p:spTgt spid="2">
                                            <p:bg/>
                                          </p:spTgt>
                                        </p:tgtEl>
                                        <p:attrNameLst>
                                          <p:attrName>ppt_h</p:attrName>
                                        </p:attrNameLst>
                                      </p:cBhvr>
                                      <p:tavLst>
                                        <p:tav tm="0">
                                          <p:val>
                                            <p:strVal val="#ppt_h*0.01"/>
                                          </p:val>
                                        </p:tav>
                                        <p:tav tm="100000">
                                          <p:val>
                                            <p:strVal val="#ppt_h"/>
                                          </p:val>
                                        </p:tav>
                                      </p:tavLst>
                                    </p:anim>
                                    <p:anim calcmode="lin" valueType="num">
                                      <p:cBhvr>
                                        <p:cTn id="17" dur="500" fill="hold"/>
                                        <p:tgtEl>
                                          <p:spTgt spid="2">
                                            <p:bg/>
                                          </p:spTgt>
                                        </p:tgtEl>
                                        <p:attrNameLst>
                                          <p:attrName>ppt_x</p:attrName>
                                        </p:attrNameLst>
                                      </p:cBhvr>
                                      <p:tavLst>
                                        <p:tav tm="0">
                                          <p:val>
                                            <p:strVal val="#ppt_x"/>
                                          </p:val>
                                        </p:tav>
                                        <p:tav tm="100000">
                                          <p:val>
                                            <p:strVal val="#ppt_x"/>
                                          </p:val>
                                        </p:tav>
                                      </p:tavLst>
                                    </p:anim>
                                    <p:anim calcmode="lin" valueType="num">
                                      <p:cBhvr>
                                        <p:cTn id="18" dur="500" fill="hold"/>
                                        <p:tgtEl>
                                          <p:spTgt spid="2">
                                            <p:bg/>
                                          </p:spTgt>
                                        </p:tgtEl>
                                        <p:attrNameLst>
                                          <p:attrName>ppt_y</p:attrName>
                                        </p:attrNameLst>
                                      </p:cBhvr>
                                      <p:tavLst>
                                        <p:tav tm="0">
                                          <p:val>
                                            <p:strVal val="#ppt_h+1"/>
                                          </p:val>
                                        </p:tav>
                                        <p:tav tm="100000">
                                          <p:val>
                                            <p:strVal val="#ppt_y"/>
                                          </p:val>
                                        </p:tav>
                                      </p:tavLst>
                                    </p:anim>
                                    <p:animEffect transition="in" filter="fade">
                                      <p:cBhvr>
                                        <p:cTn id="19" dur="500"/>
                                        <p:tgtEl>
                                          <p:spTgt spid="2">
                                            <p:bg/>
                                          </p:spTgt>
                                        </p:tgtEl>
                                      </p:cBhvr>
                                    </p:animEffect>
                                  </p:childTnLst>
                                </p:cTn>
                              </p:par>
                            </p:childTnLst>
                          </p:cTn>
                        </p:par>
                      </p:childTnLst>
                    </p:cTn>
                  </p:par>
                  <p:par>
                    <p:cTn id="20" fill="hold">
                      <p:stCondLst>
                        <p:cond delay="indefinite"/>
                      </p:stCondLst>
                      <p:childTnLst>
                        <p:par>
                          <p:cTn id="21" fill="hold">
                            <p:stCondLst>
                              <p:cond delay="0"/>
                            </p:stCondLst>
                            <p:childTnLst>
                              <p:par>
                                <p:cTn id="22" presetID="58" presetClass="entr" presetSubtype="0" accel="100000"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p:cTn id="24" dur="500" fill="hold"/>
                                        <p:tgtEl>
                                          <p:spTgt spid="2">
                                            <p:txEl>
                                              <p:pRg st="0" end="0"/>
                                            </p:txEl>
                                          </p:spTgt>
                                        </p:tgtEl>
                                        <p:attrNameLst>
                                          <p:attrName>ppt_w</p:attrName>
                                        </p:attrNameLst>
                                      </p:cBhvr>
                                      <p:tavLst>
                                        <p:tav tm="0">
                                          <p:val>
                                            <p:strVal val="#ppt_w*2.5"/>
                                          </p:val>
                                        </p:tav>
                                        <p:tav tm="100000">
                                          <p:val>
                                            <p:strVal val="#ppt_w"/>
                                          </p:val>
                                        </p:tav>
                                      </p:tavLst>
                                    </p:anim>
                                    <p:anim calcmode="lin" valueType="num">
                                      <p:cBhvr>
                                        <p:cTn id="25" dur="500" fill="hold"/>
                                        <p:tgtEl>
                                          <p:spTgt spid="2">
                                            <p:txEl>
                                              <p:pRg st="0" end="0"/>
                                            </p:txEl>
                                          </p:spTgt>
                                        </p:tgtEl>
                                        <p:attrNameLst>
                                          <p:attrName>ppt_h</p:attrName>
                                        </p:attrNameLst>
                                      </p:cBhvr>
                                      <p:tavLst>
                                        <p:tav tm="0">
                                          <p:val>
                                            <p:strVal val="#ppt_h*0.01"/>
                                          </p:val>
                                        </p:tav>
                                        <p:tav tm="100000">
                                          <p:val>
                                            <p:strVal val="#ppt_h"/>
                                          </p:val>
                                        </p:tav>
                                      </p:tavLst>
                                    </p:anim>
                                    <p:anim calcmode="lin" valueType="num">
                                      <p:cBhvr>
                                        <p:cTn id="2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0" end="0"/>
                                            </p:txEl>
                                          </p:spTgt>
                                        </p:tgtEl>
                                        <p:attrNameLst>
                                          <p:attrName>ppt_y</p:attrName>
                                        </p:attrNameLst>
                                      </p:cBhvr>
                                      <p:tavLst>
                                        <p:tav tm="0">
                                          <p:val>
                                            <p:strVal val="#ppt_h+1"/>
                                          </p:val>
                                        </p:tav>
                                        <p:tav tm="100000">
                                          <p:val>
                                            <p:strVal val="#ppt_y"/>
                                          </p:val>
                                        </p:tav>
                                      </p:tavLst>
                                    </p:anim>
                                    <p:animEffect transition="in" filter="fade">
                                      <p:cBhvr>
                                        <p:cTn id="28" dur="500"/>
                                        <p:tgtEl>
                                          <p:spTgt spid="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8" presetClass="entr" presetSubtype="0" accel="100000" fill="hold" grpId="0"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 calcmode="lin" valueType="num">
                                      <p:cBhvr>
                                        <p:cTn id="33" dur="500" fill="hold"/>
                                        <p:tgtEl>
                                          <p:spTgt spid="2">
                                            <p:txEl>
                                              <p:pRg st="1" end="1"/>
                                            </p:txEl>
                                          </p:spTgt>
                                        </p:tgtEl>
                                        <p:attrNameLst>
                                          <p:attrName>ppt_w</p:attrName>
                                        </p:attrNameLst>
                                      </p:cBhvr>
                                      <p:tavLst>
                                        <p:tav tm="0">
                                          <p:val>
                                            <p:strVal val="#ppt_w*2.5"/>
                                          </p:val>
                                        </p:tav>
                                        <p:tav tm="100000">
                                          <p:val>
                                            <p:strVal val="#ppt_w"/>
                                          </p:val>
                                        </p:tav>
                                      </p:tavLst>
                                    </p:anim>
                                    <p:anim calcmode="lin" valueType="num">
                                      <p:cBhvr>
                                        <p:cTn id="34" dur="500" fill="hold"/>
                                        <p:tgtEl>
                                          <p:spTgt spid="2">
                                            <p:txEl>
                                              <p:pRg st="1" end="1"/>
                                            </p:txEl>
                                          </p:spTgt>
                                        </p:tgtEl>
                                        <p:attrNameLst>
                                          <p:attrName>ppt_h</p:attrName>
                                        </p:attrNameLst>
                                      </p:cBhvr>
                                      <p:tavLst>
                                        <p:tav tm="0">
                                          <p:val>
                                            <p:strVal val="#ppt_h*0.01"/>
                                          </p:val>
                                        </p:tav>
                                        <p:tav tm="100000">
                                          <p:val>
                                            <p:strVal val="#ppt_h"/>
                                          </p:val>
                                        </p:tav>
                                      </p:tavLst>
                                    </p:anim>
                                    <p:anim calcmode="lin" valueType="num">
                                      <p:cBhvr>
                                        <p:cTn id="3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6" dur="500" fill="hold"/>
                                        <p:tgtEl>
                                          <p:spTgt spid="2">
                                            <p:txEl>
                                              <p:pRg st="1" end="1"/>
                                            </p:txEl>
                                          </p:spTgt>
                                        </p:tgtEl>
                                        <p:attrNameLst>
                                          <p:attrName>ppt_y</p:attrName>
                                        </p:attrNameLst>
                                      </p:cBhvr>
                                      <p:tavLst>
                                        <p:tav tm="0">
                                          <p:val>
                                            <p:strVal val="#ppt_h+1"/>
                                          </p:val>
                                        </p:tav>
                                        <p:tav tm="100000">
                                          <p:val>
                                            <p:strVal val="#ppt_y"/>
                                          </p:val>
                                        </p:tav>
                                      </p:tavLst>
                                    </p:anim>
                                    <p:animEffect transition="in" filter="fade">
                                      <p:cBhvr>
                                        <p:cTn id="37" dur="500"/>
                                        <p:tgtEl>
                                          <p:spTgt spid="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8" presetClass="entr" presetSubtype="0" accel="100000" fill="hold" grpId="0"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 calcmode="lin" valueType="num">
                                      <p:cBhvr>
                                        <p:cTn id="42" dur="500" fill="hold"/>
                                        <p:tgtEl>
                                          <p:spTgt spid="2">
                                            <p:txEl>
                                              <p:pRg st="2" end="2"/>
                                            </p:txEl>
                                          </p:spTgt>
                                        </p:tgtEl>
                                        <p:attrNameLst>
                                          <p:attrName>ppt_w</p:attrName>
                                        </p:attrNameLst>
                                      </p:cBhvr>
                                      <p:tavLst>
                                        <p:tav tm="0">
                                          <p:val>
                                            <p:strVal val="#ppt_w*2.5"/>
                                          </p:val>
                                        </p:tav>
                                        <p:tav tm="100000">
                                          <p:val>
                                            <p:strVal val="#ppt_w"/>
                                          </p:val>
                                        </p:tav>
                                      </p:tavLst>
                                    </p:anim>
                                    <p:anim calcmode="lin" valueType="num">
                                      <p:cBhvr>
                                        <p:cTn id="43" dur="500" fill="hold"/>
                                        <p:tgtEl>
                                          <p:spTgt spid="2">
                                            <p:txEl>
                                              <p:pRg st="2" end="2"/>
                                            </p:txEl>
                                          </p:spTgt>
                                        </p:tgtEl>
                                        <p:attrNameLst>
                                          <p:attrName>ppt_h</p:attrName>
                                        </p:attrNameLst>
                                      </p:cBhvr>
                                      <p:tavLst>
                                        <p:tav tm="0">
                                          <p:val>
                                            <p:strVal val="#ppt_h*0.01"/>
                                          </p:val>
                                        </p:tav>
                                        <p:tav tm="100000">
                                          <p:val>
                                            <p:strVal val="#ppt_h"/>
                                          </p:val>
                                        </p:tav>
                                      </p:tavLst>
                                    </p:anim>
                                    <p:anim calcmode="lin" valueType="num">
                                      <p:cBhvr>
                                        <p:cTn id="4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5" dur="500" fill="hold"/>
                                        <p:tgtEl>
                                          <p:spTgt spid="2">
                                            <p:txEl>
                                              <p:pRg st="2" end="2"/>
                                            </p:txEl>
                                          </p:spTgt>
                                        </p:tgtEl>
                                        <p:attrNameLst>
                                          <p:attrName>ppt_y</p:attrName>
                                        </p:attrNameLst>
                                      </p:cBhvr>
                                      <p:tavLst>
                                        <p:tav tm="0">
                                          <p:val>
                                            <p:strVal val="#ppt_h+1"/>
                                          </p:val>
                                        </p:tav>
                                        <p:tav tm="100000">
                                          <p:val>
                                            <p:strVal val="#ppt_y"/>
                                          </p:val>
                                        </p:tav>
                                      </p:tavLst>
                                    </p:anim>
                                    <p:animEffect transition="in" filter="fade">
                                      <p:cBhvr>
                                        <p:cTn id="4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787900"/>
          </a:xfrm>
          <a:blipFill>
            <a:blip r:embed="rId2" cstate="print"/>
            <a:tile tx="0" ty="0" sx="100000" sy="100000" flip="none" algn="tl"/>
          </a:blipFill>
          <a:ln w="38100">
            <a:solidFill>
              <a:schemeClr val="tx1"/>
            </a:solidFill>
          </a:ln>
        </p:spPr>
        <p:txBody>
          <a:bodyPr rtlCol="0">
            <a:normAutofit fontScale="92500"/>
          </a:bodyPr>
          <a:lstStyle/>
          <a:p>
            <a:pPr fontAlgn="auto">
              <a:spcAft>
                <a:spcPts val="0"/>
              </a:spcAft>
              <a:buFont typeface="Arial" pitchFamily="34" charset="0"/>
              <a:buChar char="•"/>
              <a:defRPr/>
            </a:pPr>
            <a:r>
              <a:rPr lang="en-US" sz="3200" b="1" dirty="0" smtClean="0">
                <a:solidFill>
                  <a:srgbClr val="C00000"/>
                </a:solidFill>
                <a:latin typeface="Calibri" pitchFamily="34" charset="0"/>
              </a:rPr>
              <a:t>to do their assigned tasks, to accept instruction, to assist the cooperating teachers enthusiastically in the daily routines, their new tasks for the children as well as accepted some initiatives coming from them  as partners too. </a:t>
            </a:r>
          </a:p>
          <a:p>
            <a:pPr fontAlgn="auto">
              <a:spcAft>
                <a:spcPts val="0"/>
              </a:spcAft>
              <a:buFont typeface="Arial" pitchFamily="34" charset="0"/>
              <a:buChar char="•"/>
              <a:defRPr/>
            </a:pPr>
            <a:r>
              <a:rPr lang="en-US" sz="3200" b="1" dirty="0" smtClean="0">
                <a:solidFill>
                  <a:srgbClr val="6600FF"/>
                </a:solidFill>
                <a:latin typeface="Calibri" pitchFamily="34" charset="0"/>
              </a:rPr>
              <a:t>Six out of nine student teachers scored highest in demonstrating teamwork, manifesting linguistic, spatial, passion for teaching in caring their professional selves and</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DB70993B-92CF-4BBE-A6B9-428066AA32F7}" type="slidenum">
              <a:rPr lang="en-US"/>
              <a:pPr>
                <a:defRPr/>
              </a:pPr>
              <a:t>62</a:t>
            </a:fld>
            <a:endParaRPr lang="en-US"/>
          </a:p>
        </p:txBody>
      </p:sp>
      <p:sp>
        <p:nvSpPr>
          <p:cNvPr id="5" name="Title 1"/>
          <p:cNvSpPr txBox="1">
            <a:spLocks/>
          </p:cNvSpPr>
          <p:nvPr/>
        </p:nvSpPr>
        <p:spPr>
          <a:xfrm>
            <a:off x="457200" y="228600"/>
            <a:ext cx="5257800" cy="868362"/>
          </a:xfrm>
          <a:prstGeom prst="rect">
            <a:avLst/>
          </a:prstGeom>
          <a:gradFill flip="none" rotWithShape="1">
            <a:gsLst>
              <a:gs pos="22000">
                <a:srgbClr val="FFFFCC"/>
              </a:gs>
              <a:gs pos="45000">
                <a:srgbClr val="CCFFFF"/>
              </a:gs>
              <a:gs pos="70000">
                <a:srgbClr val="009900">
                  <a:alpha val="62000"/>
                </a:srgbClr>
              </a:gs>
              <a:gs pos="100000">
                <a:schemeClr val="accent2">
                  <a:alpha val="85000"/>
                </a:schemeClr>
              </a:gs>
            </a:gsLst>
            <a:path path="circle">
              <a:fillToRect r="100000" b="100000"/>
            </a:path>
            <a:tileRect l="-100000" t="-100000"/>
          </a:gradFill>
          <a:ln w="38100">
            <a:solidFill>
              <a:schemeClr val="accent5"/>
            </a:solidFill>
          </a:ln>
        </p:spPr>
        <p:txBody>
          <a:bodyPr anchor="ctr">
            <a:normAutofit/>
            <a:scene3d>
              <a:camera prst="orthographicFront"/>
              <a:lightRig rig="soft" dir="t"/>
            </a:scene3d>
            <a:sp3d prstMaterial="softEdge">
              <a:bevelT w="25400" h="25400"/>
            </a:sp3d>
          </a:bodyPr>
          <a:lstStyle/>
          <a:p>
            <a:pPr fontAlgn="auto">
              <a:spcAft>
                <a:spcPts val="0"/>
              </a:spcAft>
              <a:defRPr/>
            </a:pPr>
            <a:r>
              <a:rPr lang="en-US" sz="4100" b="1">
                <a:solidFill>
                  <a:srgbClr val="0033CC"/>
                </a:solidFill>
                <a:effectLst>
                  <a:outerShdw blurRad="31750" dist="25400" dir="5400000" algn="tl" rotWithShape="0">
                    <a:srgbClr val="000000">
                      <a:alpha val="25000"/>
                    </a:srgbClr>
                  </a:outerShdw>
                </a:effectLst>
                <a:latin typeface="Calibri" pitchFamily="34" charset="0"/>
                <a:ea typeface="+mj-ea"/>
                <a:cs typeface="+mj-cs"/>
              </a:rPr>
              <a:t>ANALYSIS</a:t>
            </a:r>
            <a:endParaRPr lang="en-US" sz="4100" b="1" dirty="0">
              <a:solidFill>
                <a:srgbClr val="0033CC"/>
              </a:solidFill>
              <a:effectLst>
                <a:outerShdw blurRad="31750" dist="25400" dir="5400000" algn="tl" rotWithShape="0">
                  <a:srgbClr val="000000">
                    <a:alpha val="25000"/>
                  </a:srgbClr>
                </a:outerShdw>
              </a:effectLst>
              <a:latin typeface="Calibri" pitchFamily="34" charset="0"/>
              <a:ea typeface="+mj-ea"/>
              <a:cs typeface="+mj-cs"/>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p:cTn id="11" dur="500" fill="hold"/>
                                        <p:tgtEl>
                                          <p:spTgt spid="3">
                                            <p:bg/>
                                          </p:spTgt>
                                        </p:tgtEl>
                                        <p:attrNameLst>
                                          <p:attrName>ppt_w</p:attrName>
                                        </p:attrNameLst>
                                      </p:cBhvr>
                                      <p:tavLst>
                                        <p:tav tm="0">
                                          <p:val>
                                            <p:fltVal val="0"/>
                                          </p:val>
                                        </p:tav>
                                        <p:tav tm="100000">
                                          <p:val>
                                            <p:strVal val="#ppt_w"/>
                                          </p:val>
                                        </p:tav>
                                      </p:tavLst>
                                    </p:anim>
                                    <p:anim calcmode="lin" valueType="num">
                                      <p:cBhvr>
                                        <p:cTn id="12" dur="5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Content Placeholder 2"/>
          <p:cNvSpPr>
            <a:spLocks noGrp="1"/>
          </p:cNvSpPr>
          <p:nvPr>
            <p:ph idx="1"/>
          </p:nvPr>
        </p:nvSpPr>
        <p:spPr>
          <a:xfrm>
            <a:off x="457200" y="1371600"/>
            <a:ext cx="8229600" cy="3962400"/>
          </a:xfrm>
          <a:blipFill dpi="0" rotWithShape="1">
            <a:blip r:embed="rId2" cstate="print"/>
            <a:srcRect/>
            <a:tile tx="0" ty="0" sx="100000" sy="100000" flip="none" algn="tl"/>
          </a:blipFill>
          <a:ln w="28575">
            <a:solidFill>
              <a:schemeClr val="tx1"/>
            </a:solidFill>
          </a:ln>
        </p:spPr>
        <p:txBody>
          <a:bodyPr>
            <a:normAutofit lnSpcReduction="10000"/>
          </a:bodyPr>
          <a:lstStyle/>
          <a:p>
            <a:pPr>
              <a:buFont typeface="Arial" charset="0"/>
              <a:buBlip>
                <a:blip r:embed="rId3"/>
              </a:buBlip>
            </a:pPr>
            <a:r>
              <a:rPr lang="en-US" sz="3200" b="1" dirty="0" smtClean="0">
                <a:solidFill>
                  <a:srgbClr val="C00000"/>
                </a:solidFill>
                <a:latin typeface="Calibri" pitchFamily="34" charset="0"/>
              </a:rPr>
              <a:t>good modeling for a teacher means that the student teachers found it very healthy to assume their varied tasks because they have received positive attitudes and outlook from their teachers and pupils;</a:t>
            </a:r>
          </a:p>
          <a:p>
            <a:pPr>
              <a:buFont typeface="Arial" charset="0"/>
              <a:buBlip>
                <a:blip r:embed="rId3"/>
              </a:buBlip>
            </a:pPr>
            <a:r>
              <a:rPr lang="en-US" sz="3200" b="1" dirty="0" smtClean="0">
                <a:latin typeface="Calibri" pitchFamily="34" charset="0"/>
              </a:rPr>
              <a:t> while nine again demonstrated their musical intelligence and regular sense of responsibility.   </a:t>
            </a:r>
          </a:p>
          <a:p>
            <a:endParaRPr lang="en-US" dirty="0" smtClean="0"/>
          </a:p>
        </p:txBody>
      </p:sp>
      <p:sp>
        <p:nvSpPr>
          <p:cNvPr id="4" name="Slide Number Placeholder 3"/>
          <p:cNvSpPr>
            <a:spLocks noGrp="1"/>
          </p:cNvSpPr>
          <p:nvPr>
            <p:ph type="sldNum" sz="quarter" idx="12"/>
          </p:nvPr>
        </p:nvSpPr>
        <p:spPr/>
        <p:txBody>
          <a:bodyPr/>
          <a:lstStyle/>
          <a:p>
            <a:pPr>
              <a:defRPr/>
            </a:pPr>
            <a:fld id="{784730E6-305F-4F88-A2F1-1AE3E0D93105}" type="slidenum">
              <a:rPr lang="en-US"/>
              <a:pPr>
                <a:defRPr/>
              </a:pPr>
              <a:t>63</a:t>
            </a:fld>
            <a:endParaRPr lang="en-US"/>
          </a:p>
        </p:txBody>
      </p:sp>
      <p:sp>
        <p:nvSpPr>
          <p:cNvPr id="5" name="Title 1"/>
          <p:cNvSpPr txBox="1">
            <a:spLocks/>
          </p:cNvSpPr>
          <p:nvPr/>
        </p:nvSpPr>
        <p:spPr>
          <a:xfrm>
            <a:off x="457200" y="228600"/>
            <a:ext cx="6096000" cy="868362"/>
          </a:xfrm>
          <a:prstGeom prst="rect">
            <a:avLst/>
          </a:prstGeom>
          <a:gradFill flip="none" rotWithShape="1">
            <a:gsLst>
              <a:gs pos="22000">
                <a:srgbClr val="FFFFCC"/>
              </a:gs>
              <a:gs pos="45000">
                <a:srgbClr val="CCFFFF"/>
              </a:gs>
              <a:gs pos="70000">
                <a:srgbClr val="009900">
                  <a:alpha val="62000"/>
                </a:srgbClr>
              </a:gs>
              <a:gs pos="100000">
                <a:schemeClr val="accent2">
                  <a:alpha val="85000"/>
                </a:schemeClr>
              </a:gs>
            </a:gsLst>
            <a:path path="circle">
              <a:fillToRect r="100000" b="100000"/>
            </a:path>
            <a:tileRect l="-100000" t="-100000"/>
          </a:gradFill>
          <a:ln w="38100">
            <a:solidFill>
              <a:schemeClr val="accent5"/>
            </a:solidFill>
          </a:ln>
        </p:spPr>
        <p:txBody>
          <a:bodyPr anchor="ctr">
            <a:normAutofit/>
            <a:scene3d>
              <a:camera prst="orthographicFront"/>
              <a:lightRig rig="soft" dir="t"/>
            </a:scene3d>
            <a:sp3d prstMaterial="softEdge">
              <a:bevelT w="25400" h="25400"/>
            </a:sp3d>
          </a:bodyPr>
          <a:lstStyle/>
          <a:p>
            <a:pPr fontAlgn="auto">
              <a:spcAft>
                <a:spcPts val="0"/>
              </a:spcAft>
              <a:defRPr/>
            </a:pPr>
            <a:r>
              <a:rPr lang="en-US" sz="4100" b="1" dirty="0">
                <a:solidFill>
                  <a:srgbClr val="0033CC"/>
                </a:solidFill>
                <a:effectLst>
                  <a:outerShdw blurRad="31750" dist="25400" dir="5400000" algn="tl" rotWithShape="0">
                    <a:srgbClr val="000000">
                      <a:alpha val="25000"/>
                    </a:srgbClr>
                  </a:outerShdw>
                </a:effectLst>
                <a:latin typeface="Calibri" pitchFamily="34" charset="0"/>
                <a:ea typeface="+mj-ea"/>
                <a:cs typeface="+mj-cs"/>
              </a:rPr>
              <a:t>ANALYSIS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8" presetClass="entr" presetSubtype="0" accel="100000" fill="hold" grpId="0" nodeType="afterEffect">
                                  <p:stCondLst>
                                    <p:cond delay="0"/>
                                  </p:stCondLst>
                                  <p:childTnLst>
                                    <p:set>
                                      <p:cBhvr>
                                        <p:cTn id="10" dur="1" fill="hold">
                                          <p:stCondLst>
                                            <p:cond delay="0"/>
                                          </p:stCondLst>
                                        </p:cTn>
                                        <p:tgtEl>
                                          <p:spTgt spid="73729">
                                            <p:bg/>
                                          </p:spTgt>
                                        </p:tgtEl>
                                        <p:attrNameLst>
                                          <p:attrName>style.visibility</p:attrName>
                                        </p:attrNameLst>
                                      </p:cBhvr>
                                      <p:to>
                                        <p:strVal val="visible"/>
                                      </p:to>
                                    </p:set>
                                    <p:anim calcmode="lin" valueType="num">
                                      <p:cBhvr>
                                        <p:cTn id="11" dur="500" fill="hold"/>
                                        <p:tgtEl>
                                          <p:spTgt spid="73729">
                                            <p:bg/>
                                          </p:spTgt>
                                        </p:tgtEl>
                                        <p:attrNameLst>
                                          <p:attrName>ppt_w</p:attrName>
                                        </p:attrNameLst>
                                      </p:cBhvr>
                                      <p:tavLst>
                                        <p:tav tm="0">
                                          <p:val>
                                            <p:strVal val="#ppt_w*2.5"/>
                                          </p:val>
                                        </p:tav>
                                        <p:tav tm="100000">
                                          <p:val>
                                            <p:strVal val="#ppt_w"/>
                                          </p:val>
                                        </p:tav>
                                      </p:tavLst>
                                    </p:anim>
                                    <p:anim calcmode="lin" valueType="num">
                                      <p:cBhvr>
                                        <p:cTn id="12" dur="500" fill="hold"/>
                                        <p:tgtEl>
                                          <p:spTgt spid="73729">
                                            <p:bg/>
                                          </p:spTgt>
                                        </p:tgtEl>
                                        <p:attrNameLst>
                                          <p:attrName>ppt_h</p:attrName>
                                        </p:attrNameLst>
                                      </p:cBhvr>
                                      <p:tavLst>
                                        <p:tav tm="0">
                                          <p:val>
                                            <p:strVal val="#ppt_h*0.01"/>
                                          </p:val>
                                        </p:tav>
                                        <p:tav tm="100000">
                                          <p:val>
                                            <p:strVal val="#ppt_h"/>
                                          </p:val>
                                        </p:tav>
                                      </p:tavLst>
                                    </p:anim>
                                    <p:anim calcmode="lin" valueType="num">
                                      <p:cBhvr>
                                        <p:cTn id="13" dur="500" fill="hold"/>
                                        <p:tgtEl>
                                          <p:spTgt spid="73729">
                                            <p:bg/>
                                          </p:spTgt>
                                        </p:tgtEl>
                                        <p:attrNameLst>
                                          <p:attrName>ppt_x</p:attrName>
                                        </p:attrNameLst>
                                      </p:cBhvr>
                                      <p:tavLst>
                                        <p:tav tm="0">
                                          <p:val>
                                            <p:strVal val="#ppt_x"/>
                                          </p:val>
                                        </p:tav>
                                        <p:tav tm="100000">
                                          <p:val>
                                            <p:strVal val="#ppt_x"/>
                                          </p:val>
                                        </p:tav>
                                      </p:tavLst>
                                    </p:anim>
                                    <p:anim calcmode="lin" valueType="num">
                                      <p:cBhvr>
                                        <p:cTn id="14" dur="500" fill="hold"/>
                                        <p:tgtEl>
                                          <p:spTgt spid="73729">
                                            <p:bg/>
                                          </p:spTgt>
                                        </p:tgtEl>
                                        <p:attrNameLst>
                                          <p:attrName>ppt_y</p:attrName>
                                        </p:attrNameLst>
                                      </p:cBhvr>
                                      <p:tavLst>
                                        <p:tav tm="0">
                                          <p:val>
                                            <p:strVal val="#ppt_h+1"/>
                                          </p:val>
                                        </p:tav>
                                        <p:tav tm="100000">
                                          <p:val>
                                            <p:strVal val="#ppt_y"/>
                                          </p:val>
                                        </p:tav>
                                      </p:tavLst>
                                    </p:anim>
                                    <p:animEffect transition="in" filter="fade">
                                      <p:cBhvr>
                                        <p:cTn id="15" dur="500"/>
                                        <p:tgtEl>
                                          <p:spTgt spid="73729">
                                            <p:bg/>
                                          </p:spTgt>
                                        </p:tgtEl>
                                      </p:cBhvr>
                                    </p:animEffect>
                                  </p:childTnLst>
                                </p:cTn>
                              </p:par>
                            </p:childTnLst>
                          </p:cTn>
                        </p:par>
                      </p:childTnLst>
                    </p:cTn>
                  </p:par>
                  <p:par>
                    <p:cTn id="16" fill="hold">
                      <p:stCondLst>
                        <p:cond delay="indefinite"/>
                      </p:stCondLst>
                      <p:childTnLst>
                        <p:par>
                          <p:cTn id="17" fill="hold">
                            <p:stCondLst>
                              <p:cond delay="0"/>
                            </p:stCondLst>
                            <p:childTnLst>
                              <p:par>
                                <p:cTn id="18" presetID="58" presetClass="entr" presetSubtype="0" accel="100000" fill="hold" grpId="0" nodeType="clickEffect">
                                  <p:stCondLst>
                                    <p:cond delay="0"/>
                                  </p:stCondLst>
                                  <p:childTnLst>
                                    <p:set>
                                      <p:cBhvr>
                                        <p:cTn id="19" dur="1" fill="hold">
                                          <p:stCondLst>
                                            <p:cond delay="0"/>
                                          </p:stCondLst>
                                        </p:cTn>
                                        <p:tgtEl>
                                          <p:spTgt spid="73729">
                                            <p:txEl>
                                              <p:pRg st="0" end="0"/>
                                            </p:txEl>
                                          </p:spTgt>
                                        </p:tgtEl>
                                        <p:attrNameLst>
                                          <p:attrName>style.visibility</p:attrName>
                                        </p:attrNameLst>
                                      </p:cBhvr>
                                      <p:to>
                                        <p:strVal val="visible"/>
                                      </p:to>
                                    </p:set>
                                    <p:anim calcmode="lin" valueType="num">
                                      <p:cBhvr>
                                        <p:cTn id="20" dur="500" fill="hold"/>
                                        <p:tgtEl>
                                          <p:spTgt spid="73729">
                                            <p:txEl>
                                              <p:pRg st="0" end="0"/>
                                            </p:txEl>
                                          </p:spTgt>
                                        </p:tgtEl>
                                        <p:attrNameLst>
                                          <p:attrName>ppt_w</p:attrName>
                                        </p:attrNameLst>
                                      </p:cBhvr>
                                      <p:tavLst>
                                        <p:tav tm="0">
                                          <p:val>
                                            <p:strVal val="#ppt_w*2.5"/>
                                          </p:val>
                                        </p:tav>
                                        <p:tav tm="100000">
                                          <p:val>
                                            <p:strVal val="#ppt_w"/>
                                          </p:val>
                                        </p:tav>
                                      </p:tavLst>
                                    </p:anim>
                                    <p:anim calcmode="lin" valueType="num">
                                      <p:cBhvr>
                                        <p:cTn id="21" dur="500" fill="hold"/>
                                        <p:tgtEl>
                                          <p:spTgt spid="73729">
                                            <p:txEl>
                                              <p:pRg st="0" end="0"/>
                                            </p:txEl>
                                          </p:spTgt>
                                        </p:tgtEl>
                                        <p:attrNameLst>
                                          <p:attrName>ppt_h</p:attrName>
                                        </p:attrNameLst>
                                      </p:cBhvr>
                                      <p:tavLst>
                                        <p:tav tm="0">
                                          <p:val>
                                            <p:strVal val="#ppt_h*0.01"/>
                                          </p:val>
                                        </p:tav>
                                        <p:tav tm="100000">
                                          <p:val>
                                            <p:strVal val="#ppt_h"/>
                                          </p:val>
                                        </p:tav>
                                      </p:tavLst>
                                    </p:anim>
                                    <p:anim calcmode="lin" valueType="num">
                                      <p:cBhvr>
                                        <p:cTn id="22" dur="500" fill="hold"/>
                                        <p:tgtEl>
                                          <p:spTgt spid="73729">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73729">
                                            <p:txEl>
                                              <p:pRg st="0" end="0"/>
                                            </p:txEl>
                                          </p:spTgt>
                                        </p:tgtEl>
                                        <p:attrNameLst>
                                          <p:attrName>ppt_y</p:attrName>
                                        </p:attrNameLst>
                                      </p:cBhvr>
                                      <p:tavLst>
                                        <p:tav tm="0">
                                          <p:val>
                                            <p:strVal val="#ppt_h+1"/>
                                          </p:val>
                                        </p:tav>
                                        <p:tav tm="100000">
                                          <p:val>
                                            <p:strVal val="#ppt_y"/>
                                          </p:val>
                                        </p:tav>
                                      </p:tavLst>
                                    </p:anim>
                                    <p:animEffect transition="in" filter="fade">
                                      <p:cBhvr>
                                        <p:cTn id="24" dur="500"/>
                                        <p:tgtEl>
                                          <p:spTgt spid="7372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8" presetClass="entr" presetSubtype="0" accel="100000" fill="hold" grpId="0" nodeType="clickEffect">
                                  <p:stCondLst>
                                    <p:cond delay="0"/>
                                  </p:stCondLst>
                                  <p:childTnLst>
                                    <p:set>
                                      <p:cBhvr>
                                        <p:cTn id="28" dur="1" fill="hold">
                                          <p:stCondLst>
                                            <p:cond delay="0"/>
                                          </p:stCondLst>
                                        </p:cTn>
                                        <p:tgtEl>
                                          <p:spTgt spid="73729">
                                            <p:txEl>
                                              <p:pRg st="1" end="1"/>
                                            </p:txEl>
                                          </p:spTgt>
                                        </p:tgtEl>
                                        <p:attrNameLst>
                                          <p:attrName>style.visibility</p:attrName>
                                        </p:attrNameLst>
                                      </p:cBhvr>
                                      <p:to>
                                        <p:strVal val="visible"/>
                                      </p:to>
                                    </p:set>
                                    <p:anim calcmode="lin" valueType="num">
                                      <p:cBhvr>
                                        <p:cTn id="29" dur="500" fill="hold"/>
                                        <p:tgtEl>
                                          <p:spTgt spid="73729">
                                            <p:txEl>
                                              <p:pRg st="1" end="1"/>
                                            </p:txEl>
                                          </p:spTgt>
                                        </p:tgtEl>
                                        <p:attrNameLst>
                                          <p:attrName>ppt_w</p:attrName>
                                        </p:attrNameLst>
                                      </p:cBhvr>
                                      <p:tavLst>
                                        <p:tav tm="0">
                                          <p:val>
                                            <p:strVal val="#ppt_w*2.5"/>
                                          </p:val>
                                        </p:tav>
                                        <p:tav tm="100000">
                                          <p:val>
                                            <p:strVal val="#ppt_w"/>
                                          </p:val>
                                        </p:tav>
                                      </p:tavLst>
                                    </p:anim>
                                    <p:anim calcmode="lin" valueType="num">
                                      <p:cBhvr>
                                        <p:cTn id="30" dur="500" fill="hold"/>
                                        <p:tgtEl>
                                          <p:spTgt spid="73729">
                                            <p:txEl>
                                              <p:pRg st="1" end="1"/>
                                            </p:txEl>
                                          </p:spTgt>
                                        </p:tgtEl>
                                        <p:attrNameLst>
                                          <p:attrName>ppt_h</p:attrName>
                                        </p:attrNameLst>
                                      </p:cBhvr>
                                      <p:tavLst>
                                        <p:tav tm="0">
                                          <p:val>
                                            <p:strVal val="#ppt_h*0.01"/>
                                          </p:val>
                                        </p:tav>
                                        <p:tav tm="100000">
                                          <p:val>
                                            <p:strVal val="#ppt_h"/>
                                          </p:val>
                                        </p:tav>
                                      </p:tavLst>
                                    </p:anim>
                                    <p:anim calcmode="lin" valueType="num">
                                      <p:cBhvr>
                                        <p:cTn id="31" dur="500" fill="hold"/>
                                        <p:tgtEl>
                                          <p:spTgt spid="73729">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73729">
                                            <p:txEl>
                                              <p:pRg st="1" end="1"/>
                                            </p:txEl>
                                          </p:spTgt>
                                        </p:tgtEl>
                                        <p:attrNameLst>
                                          <p:attrName>ppt_y</p:attrName>
                                        </p:attrNameLst>
                                      </p:cBhvr>
                                      <p:tavLst>
                                        <p:tav tm="0">
                                          <p:val>
                                            <p:strVal val="#ppt_h+1"/>
                                          </p:val>
                                        </p:tav>
                                        <p:tav tm="100000">
                                          <p:val>
                                            <p:strVal val="#ppt_y"/>
                                          </p:val>
                                        </p:tav>
                                      </p:tavLst>
                                    </p:anim>
                                    <p:animEffect transition="in" filter="fade">
                                      <p:cBhvr>
                                        <p:cTn id="33" dur="500"/>
                                        <p:tgtEl>
                                          <p:spTgt spid="737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9" grpId="0" uiExpand="1" build="p" animBg="1"/>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8915400" cy="5334000"/>
          </a:xfrm>
          <a:blipFill>
            <a:blip r:embed="rId2" cstate="print"/>
            <a:tile tx="0" ty="0" sx="100000" sy="100000" flip="none" algn="tl"/>
          </a:blipFill>
          <a:ln>
            <a:solidFill>
              <a:schemeClr val="accent5"/>
            </a:solidFill>
          </a:ln>
        </p:spPr>
        <p:txBody>
          <a:bodyPr rtlCol="0">
            <a:normAutofit fontScale="92500" lnSpcReduction="20000"/>
          </a:bodyPr>
          <a:lstStyle/>
          <a:p>
            <a:pPr fontAlgn="auto">
              <a:spcAft>
                <a:spcPts val="0"/>
              </a:spcAft>
              <a:buFont typeface="Arial" pitchFamily="34" charset="0"/>
              <a:buBlip>
                <a:blip r:embed="rId3"/>
              </a:buBlip>
              <a:defRPr/>
            </a:pPr>
            <a:r>
              <a:rPr lang="en-US" sz="3500" b="1" dirty="0" smtClean="0">
                <a:solidFill>
                  <a:srgbClr val="C00000"/>
                </a:solidFill>
                <a:latin typeface="Calibri" pitchFamily="34" charset="0"/>
              </a:rPr>
              <a:t>It was significantly observed that a good number of them scored 5-8 in coming to classes punctually   which may be taken to mean that the student teachers were sometimes late for their assigned tasks. Was it because seven of them had to commute via the train to reach their destination or because of their lack for excellent time management was wanting? </a:t>
            </a:r>
          </a:p>
          <a:p>
            <a:pPr fontAlgn="auto">
              <a:spcAft>
                <a:spcPts val="0"/>
              </a:spcAft>
              <a:buFont typeface="Arial" pitchFamily="34" charset="0"/>
              <a:buBlip>
                <a:blip r:embed="rId3"/>
              </a:buBlip>
              <a:defRPr/>
            </a:pPr>
            <a:r>
              <a:rPr lang="en-US" sz="3500" b="1" dirty="0" smtClean="0">
                <a:solidFill>
                  <a:srgbClr val="0033CC"/>
                </a:solidFill>
                <a:latin typeface="Calibri" pitchFamily="34" charset="0"/>
              </a:rPr>
              <a:t>Over all the student teachers‘ self assessment may be taken to mean that they have demonstrated a high degree of performing the traits and behaviors of beginning global teachers;</a:t>
            </a:r>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FFCBC53C-7E30-42C7-A2D1-9E30BB48D53D}" type="slidenum">
              <a:rPr lang="en-US"/>
              <a:pPr>
                <a:defRPr/>
              </a:pPr>
              <a:t>64</a:t>
            </a:fld>
            <a:endParaRPr lang="en-US"/>
          </a:p>
        </p:txBody>
      </p:sp>
      <p:sp>
        <p:nvSpPr>
          <p:cNvPr id="5" name="Title 1"/>
          <p:cNvSpPr txBox="1">
            <a:spLocks/>
          </p:cNvSpPr>
          <p:nvPr/>
        </p:nvSpPr>
        <p:spPr>
          <a:xfrm>
            <a:off x="381000" y="228600"/>
            <a:ext cx="5715000" cy="868362"/>
          </a:xfrm>
          <a:prstGeom prst="rect">
            <a:avLst/>
          </a:prstGeom>
          <a:gradFill flip="none" rotWithShape="1">
            <a:gsLst>
              <a:gs pos="22000">
                <a:srgbClr val="FFFFCC"/>
              </a:gs>
              <a:gs pos="45000">
                <a:srgbClr val="CCFFFF"/>
              </a:gs>
              <a:gs pos="70000">
                <a:srgbClr val="009900">
                  <a:alpha val="62000"/>
                </a:srgbClr>
              </a:gs>
              <a:gs pos="100000">
                <a:schemeClr val="accent2">
                  <a:alpha val="85000"/>
                </a:schemeClr>
              </a:gs>
            </a:gsLst>
            <a:path path="circle">
              <a:fillToRect r="100000" b="100000"/>
            </a:path>
            <a:tileRect l="-100000" t="-100000"/>
          </a:gradFill>
          <a:ln w="38100">
            <a:solidFill>
              <a:schemeClr val="accent5"/>
            </a:solidFill>
          </a:ln>
        </p:spPr>
        <p:txBody>
          <a:bodyPr anchor="ctr">
            <a:normAutofit/>
            <a:scene3d>
              <a:camera prst="orthographicFront"/>
              <a:lightRig rig="soft" dir="t"/>
            </a:scene3d>
            <a:sp3d prstMaterial="softEdge">
              <a:bevelT w="25400" h="25400"/>
            </a:sp3d>
          </a:bodyPr>
          <a:lstStyle/>
          <a:p>
            <a:pPr fontAlgn="auto">
              <a:spcAft>
                <a:spcPts val="0"/>
              </a:spcAft>
              <a:defRPr/>
            </a:pPr>
            <a:r>
              <a:rPr lang="en-US" sz="4100" b="1" dirty="0">
                <a:solidFill>
                  <a:srgbClr val="0033CC"/>
                </a:solidFill>
                <a:effectLst>
                  <a:outerShdw blurRad="31750" dist="25400" dir="5400000" algn="tl" rotWithShape="0">
                    <a:srgbClr val="000000">
                      <a:alpha val="25000"/>
                    </a:srgbClr>
                  </a:outerShdw>
                </a:effectLst>
                <a:latin typeface="Calibri" pitchFamily="34" charset="0"/>
                <a:ea typeface="+mj-ea"/>
                <a:cs typeface="+mj-cs"/>
              </a:rPr>
              <a:t>ANALYSIS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3"/>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p:cTn id="13" dur="500" fill="hold"/>
                                        <p:tgtEl>
                                          <p:spTgt spid="3">
                                            <p:bg/>
                                          </p:spTgt>
                                        </p:tgtEl>
                                        <p:attrNameLst>
                                          <p:attrName>ppt_w</p:attrName>
                                        </p:attrNameLst>
                                      </p:cBhvr>
                                      <p:tavLst>
                                        <p:tav tm="0">
                                          <p:val>
                                            <p:strVal val="#ppt_w+.3"/>
                                          </p:val>
                                        </p:tav>
                                        <p:tav tm="100000">
                                          <p:val>
                                            <p:strVal val="#ppt_w"/>
                                          </p:val>
                                        </p:tav>
                                      </p:tavLst>
                                    </p:anim>
                                    <p:anim calcmode="lin" valueType="num">
                                      <p:cBhvr>
                                        <p:cTn id="14" dur="500" fill="hold"/>
                                        <p:tgtEl>
                                          <p:spTgt spid="3">
                                            <p:bg/>
                                          </p:spTgt>
                                        </p:tgtEl>
                                        <p:attrNameLst>
                                          <p:attrName>ppt_h</p:attrName>
                                        </p:attrNameLst>
                                      </p:cBhvr>
                                      <p:tavLst>
                                        <p:tav tm="0">
                                          <p:val>
                                            <p:strVal val="#ppt_h"/>
                                          </p:val>
                                        </p:tav>
                                        <p:tav tm="100000">
                                          <p:val>
                                            <p:strVal val="#ppt_h"/>
                                          </p:val>
                                        </p:tav>
                                      </p:tavLst>
                                    </p:anim>
                                    <p:animEffect transition="in" filter="fade">
                                      <p:cBhvr>
                                        <p:cTn id="15" dur="500"/>
                                        <p:tgtEl>
                                          <p:spTgt spid="3">
                                            <p:bg/>
                                          </p:spTgt>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21" dur="5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p:cTn id="27" dur="5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28" dur="5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3429000"/>
          </a:xfrm>
          <a:blipFill>
            <a:blip r:embed="rId2" cstate="print"/>
            <a:tile tx="0" ty="0" sx="100000" sy="100000" flip="none" algn="tl"/>
          </a:blipFill>
          <a:ln>
            <a:solidFill>
              <a:schemeClr val="accent5"/>
            </a:solidFill>
          </a:ln>
        </p:spPr>
        <p:txBody>
          <a:bodyPr rtlCol="0">
            <a:normAutofit/>
          </a:bodyPr>
          <a:lstStyle/>
          <a:p>
            <a:pPr fontAlgn="auto">
              <a:spcAft>
                <a:spcPts val="0"/>
              </a:spcAft>
              <a:buSzPct val="85000"/>
              <a:buFont typeface="Arial" pitchFamily="34" charset="0"/>
              <a:buBlip>
                <a:blip r:embed="rId3"/>
              </a:buBlip>
              <a:defRPr/>
            </a:pPr>
            <a:r>
              <a:rPr lang="en-US" sz="2800" b="1" dirty="0" smtClean="0">
                <a:solidFill>
                  <a:srgbClr val="0033CC"/>
                </a:solidFill>
                <a:latin typeface="Calibri" pitchFamily="34" charset="0"/>
              </a:rPr>
              <a:t>that they should strive to manifest these behaviors and traits to the higher degree if not to the highest degree. That the student teachers’ time management could be improved.</a:t>
            </a:r>
          </a:p>
        </p:txBody>
      </p:sp>
      <p:sp>
        <p:nvSpPr>
          <p:cNvPr id="4" name="Slide Number Placeholder 3"/>
          <p:cNvSpPr>
            <a:spLocks noGrp="1"/>
          </p:cNvSpPr>
          <p:nvPr>
            <p:ph type="sldNum" sz="quarter" idx="12"/>
          </p:nvPr>
        </p:nvSpPr>
        <p:spPr/>
        <p:txBody>
          <a:bodyPr/>
          <a:lstStyle/>
          <a:p>
            <a:pPr>
              <a:defRPr/>
            </a:pPr>
            <a:fld id="{87EC2603-2540-40A0-A549-5CDDD7D09E3A}" type="slidenum">
              <a:rPr lang="en-US"/>
              <a:pPr>
                <a:defRPr/>
              </a:pPr>
              <a:t>65</a:t>
            </a:fld>
            <a:endParaRPr lang="en-US"/>
          </a:p>
        </p:txBody>
      </p:sp>
      <p:sp>
        <p:nvSpPr>
          <p:cNvPr id="75779" name="Title 1"/>
          <p:cNvSpPr>
            <a:spLocks noGrp="1"/>
          </p:cNvSpPr>
          <p:nvPr>
            <p:ph type="title"/>
          </p:nvPr>
        </p:nvSpPr>
        <p:spPr/>
        <p:txBody>
          <a:bodyPr/>
          <a:lstStyle/>
          <a:p>
            <a:endParaRPr lang="en-US" smtClean="0"/>
          </a:p>
        </p:txBody>
      </p:sp>
      <p:sp>
        <p:nvSpPr>
          <p:cNvPr id="5" name="Title 1"/>
          <p:cNvSpPr txBox="1">
            <a:spLocks/>
          </p:cNvSpPr>
          <p:nvPr/>
        </p:nvSpPr>
        <p:spPr>
          <a:xfrm>
            <a:off x="457200" y="152400"/>
            <a:ext cx="5029200" cy="868362"/>
          </a:xfrm>
          <a:prstGeom prst="rect">
            <a:avLst/>
          </a:prstGeom>
          <a:gradFill flip="none" rotWithShape="1">
            <a:gsLst>
              <a:gs pos="22000">
                <a:srgbClr val="FFFFCC"/>
              </a:gs>
              <a:gs pos="45000">
                <a:srgbClr val="CCFFFF"/>
              </a:gs>
              <a:gs pos="70000">
                <a:srgbClr val="009900">
                  <a:alpha val="62000"/>
                </a:srgbClr>
              </a:gs>
              <a:gs pos="100000">
                <a:schemeClr val="accent2">
                  <a:alpha val="85000"/>
                </a:schemeClr>
              </a:gs>
            </a:gsLst>
            <a:path path="circle">
              <a:fillToRect r="100000" b="100000"/>
            </a:path>
            <a:tileRect l="-100000" t="-100000"/>
          </a:gradFill>
          <a:ln w="38100">
            <a:solidFill>
              <a:schemeClr val="accent5"/>
            </a:solidFill>
          </a:ln>
        </p:spPr>
        <p:txBody>
          <a:bodyPr anchor="ctr">
            <a:normAutofit/>
            <a:scene3d>
              <a:camera prst="orthographicFront"/>
              <a:lightRig rig="soft" dir="t"/>
            </a:scene3d>
            <a:sp3d prstMaterial="softEdge">
              <a:bevelT w="25400" h="25400"/>
            </a:sp3d>
          </a:bodyPr>
          <a:lstStyle/>
          <a:p>
            <a:pPr fontAlgn="auto">
              <a:spcAft>
                <a:spcPts val="0"/>
              </a:spcAft>
              <a:defRPr/>
            </a:pPr>
            <a:r>
              <a:rPr lang="en-US" sz="4100" b="1">
                <a:solidFill>
                  <a:srgbClr val="0033CC"/>
                </a:solidFill>
                <a:effectLst>
                  <a:outerShdw blurRad="31750" dist="25400" dir="5400000" algn="tl" rotWithShape="0">
                    <a:srgbClr val="000000">
                      <a:alpha val="25000"/>
                    </a:srgbClr>
                  </a:outerShdw>
                </a:effectLst>
                <a:latin typeface="Calibri" pitchFamily="34" charset="0"/>
                <a:ea typeface="+mj-ea"/>
                <a:cs typeface="+mj-cs"/>
              </a:rPr>
              <a:t>ANALYSIS</a:t>
            </a:r>
            <a:endParaRPr lang="en-US" sz="4100" b="1" dirty="0">
              <a:solidFill>
                <a:srgbClr val="0033CC"/>
              </a:solidFill>
              <a:effectLst>
                <a:outerShdw blurRad="31750" dist="25400" dir="5400000" algn="tl" rotWithShape="0">
                  <a:srgbClr val="000000">
                    <a:alpha val="25000"/>
                  </a:srgbClr>
                </a:outerShdw>
              </a:effectLst>
              <a:latin typeface="Calibri" pitchFamily="34" charset="0"/>
              <a:ea typeface="+mj-ea"/>
              <a:cs typeface="+mj-cs"/>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ppt_w</p:attrName>
                                        </p:attrNameLst>
                                      </p:cBhvr>
                                      <p:tavLst>
                                        <p:tav tm="0">
                                          <p:val>
                                            <p:fltVal val="0"/>
                                          </p:val>
                                        </p:tav>
                                        <p:tav tm="100000">
                                          <p:val>
                                            <p:strVal val="#ppt_w"/>
                                          </p:val>
                                        </p:tav>
                                      </p:tavLst>
                                    </p:anim>
                                    <p:anim calcmode="lin" valueType="num">
                                      <p:cBhvr>
                                        <p:cTn id="13" dur="5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Content Placeholder 2"/>
          <p:cNvSpPr>
            <a:spLocks noGrp="1"/>
          </p:cNvSpPr>
          <p:nvPr>
            <p:ph idx="1"/>
          </p:nvPr>
        </p:nvSpPr>
        <p:spPr>
          <a:xfrm>
            <a:off x="381000" y="1295400"/>
            <a:ext cx="8229600" cy="5562600"/>
          </a:xfrm>
          <a:solidFill>
            <a:srgbClr val="FFFFCC"/>
          </a:solidFill>
          <a:ln w="38100">
            <a:solidFill>
              <a:schemeClr val="tx1"/>
            </a:solidFill>
          </a:ln>
        </p:spPr>
        <p:txBody>
          <a:bodyPr>
            <a:normAutofit/>
          </a:bodyPr>
          <a:lstStyle/>
          <a:p>
            <a:pPr>
              <a:buFont typeface="Arial" charset="0"/>
              <a:buBlip>
                <a:blip r:embed="rId2"/>
              </a:buBlip>
            </a:pPr>
            <a:r>
              <a:rPr lang="en-US" sz="3200" b="1" dirty="0" smtClean="0">
                <a:latin typeface="Calibri" pitchFamily="34" charset="0"/>
              </a:rPr>
              <a:t>It could be gleaned that the cooperating teachers rated the student teachers very highly from a perfect score of ten to a score of eight which is still considered above average in almost all the </a:t>
            </a:r>
            <a:r>
              <a:rPr lang="en-US" sz="3200" b="1" smtClean="0">
                <a:latin typeface="Calibri" pitchFamily="34" charset="0"/>
              </a:rPr>
              <a:t>twenty one  </a:t>
            </a:r>
            <a:r>
              <a:rPr lang="en-US" sz="3200" b="1" dirty="0" smtClean="0">
                <a:latin typeface="Calibri" pitchFamily="34" charset="0"/>
              </a:rPr>
              <a:t>traits.</a:t>
            </a:r>
          </a:p>
          <a:p>
            <a:pPr>
              <a:buFont typeface="Arial" charset="0"/>
              <a:buBlip>
                <a:blip r:embed="rId2"/>
              </a:buBlip>
            </a:pPr>
            <a:r>
              <a:rPr lang="en-US" sz="3200" b="1" dirty="0" smtClean="0">
                <a:solidFill>
                  <a:srgbClr val="CC0000"/>
                </a:solidFill>
                <a:latin typeface="Calibri" pitchFamily="34" charset="0"/>
              </a:rPr>
              <a:t> This may be taken to mean that these cooperating teachers must have observed a great deal of manifestation of these twenty one traits and behaviors from among the student teachers.</a:t>
            </a:r>
            <a:endParaRPr lang="en-US" sz="3200" dirty="0" smtClean="0">
              <a:solidFill>
                <a:srgbClr val="CC0000"/>
              </a:solidFill>
              <a:latin typeface="Calibri" pitchFamily="34" charset="0"/>
            </a:endParaRPr>
          </a:p>
        </p:txBody>
      </p:sp>
      <p:sp>
        <p:nvSpPr>
          <p:cNvPr id="4" name="Slide Number Placeholder 3"/>
          <p:cNvSpPr>
            <a:spLocks noGrp="1"/>
          </p:cNvSpPr>
          <p:nvPr>
            <p:ph type="sldNum" sz="quarter" idx="12"/>
          </p:nvPr>
        </p:nvSpPr>
        <p:spPr/>
        <p:txBody>
          <a:bodyPr/>
          <a:lstStyle/>
          <a:p>
            <a:pPr>
              <a:defRPr/>
            </a:pPr>
            <a:fld id="{79FFC0E5-9002-452F-91F3-514D35C4C604}" type="slidenum">
              <a:rPr lang="en-US"/>
              <a:pPr>
                <a:defRPr/>
              </a:pPr>
              <a:t>66</a:t>
            </a:fld>
            <a:endParaRPr lang="en-US"/>
          </a:p>
        </p:txBody>
      </p:sp>
      <p:sp>
        <p:nvSpPr>
          <p:cNvPr id="5" name="Title 1"/>
          <p:cNvSpPr txBox="1">
            <a:spLocks/>
          </p:cNvSpPr>
          <p:nvPr/>
        </p:nvSpPr>
        <p:spPr>
          <a:xfrm>
            <a:off x="381000" y="152400"/>
            <a:ext cx="3581400" cy="868362"/>
          </a:xfrm>
          <a:prstGeom prst="rect">
            <a:avLst/>
          </a:prstGeom>
          <a:gradFill flip="none" rotWithShape="1">
            <a:gsLst>
              <a:gs pos="22000">
                <a:srgbClr val="FFFFCC"/>
              </a:gs>
              <a:gs pos="45000">
                <a:srgbClr val="CCFFFF"/>
              </a:gs>
              <a:gs pos="70000">
                <a:srgbClr val="009900">
                  <a:alpha val="62000"/>
                </a:srgbClr>
              </a:gs>
              <a:gs pos="100000">
                <a:schemeClr val="accent2">
                  <a:alpha val="85000"/>
                </a:schemeClr>
              </a:gs>
            </a:gsLst>
            <a:path path="circle">
              <a:fillToRect r="100000" b="100000"/>
            </a:path>
            <a:tileRect l="-100000" t="-100000"/>
          </a:gradFill>
          <a:ln w="38100">
            <a:solidFill>
              <a:schemeClr val="accent5"/>
            </a:solidFill>
          </a:ln>
        </p:spPr>
        <p:txBody>
          <a:bodyPr anchor="ctr">
            <a:normAutofit/>
            <a:scene3d>
              <a:camera prst="orthographicFront"/>
              <a:lightRig rig="soft" dir="t"/>
            </a:scene3d>
            <a:sp3d prstMaterial="softEdge">
              <a:bevelT w="25400" h="25400"/>
            </a:sp3d>
          </a:bodyPr>
          <a:lstStyle/>
          <a:p>
            <a:pPr fontAlgn="auto">
              <a:spcAft>
                <a:spcPts val="0"/>
              </a:spcAft>
              <a:defRPr/>
            </a:pPr>
            <a:r>
              <a:rPr lang="en-US" sz="4100" b="1" dirty="0">
                <a:solidFill>
                  <a:srgbClr val="0033CC"/>
                </a:solidFill>
                <a:effectLst>
                  <a:outerShdw blurRad="31750" dist="25400" dir="5400000" algn="tl" rotWithShape="0">
                    <a:srgbClr val="000000">
                      <a:alpha val="25000"/>
                    </a:srgbClr>
                  </a:outerShdw>
                </a:effectLst>
                <a:latin typeface="Calibri" pitchFamily="34" charset="0"/>
                <a:ea typeface="+mj-ea"/>
                <a:cs typeface="+mj-cs"/>
              </a:rPr>
              <a:t>ANALYSIS</a:t>
            </a: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8" presetClass="entr" presetSubtype="12" fill="hold" grpId="0" nodeType="afterEffect">
                                  <p:stCondLst>
                                    <p:cond delay="0"/>
                                  </p:stCondLst>
                                  <p:childTnLst>
                                    <p:set>
                                      <p:cBhvr>
                                        <p:cTn id="12" dur="1" fill="hold">
                                          <p:stCondLst>
                                            <p:cond delay="0"/>
                                          </p:stCondLst>
                                        </p:cTn>
                                        <p:tgtEl>
                                          <p:spTgt spid="76801">
                                            <p:bg/>
                                          </p:spTgt>
                                        </p:tgtEl>
                                        <p:attrNameLst>
                                          <p:attrName>style.visibility</p:attrName>
                                        </p:attrNameLst>
                                      </p:cBhvr>
                                      <p:to>
                                        <p:strVal val="visible"/>
                                      </p:to>
                                    </p:set>
                                    <p:animEffect transition="in" filter="strips(downLeft)">
                                      <p:cBhvr>
                                        <p:cTn id="13" dur="500"/>
                                        <p:tgtEl>
                                          <p:spTgt spid="76801">
                                            <p:bg/>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76801">
                                            <p:txEl>
                                              <p:pRg st="0" end="0"/>
                                            </p:txEl>
                                          </p:spTgt>
                                        </p:tgtEl>
                                        <p:attrNameLst>
                                          <p:attrName>style.visibility</p:attrName>
                                        </p:attrNameLst>
                                      </p:cBhvr>
                                      <p:to>
                                        <p:strVal val="visible"/>
                                      </p:to>
                                    </p:set>
                                    <p:animEffect transition="in" filter="strips(downLeft)">
                                      <p:cBhvr>
                                        <p:cTn id="18" dur="500"/>
                                        <p:tgtEl>
                                          <p:spTgt spid="7680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76801">
                                            <p:txEl>
                                              <p:pRg st="1" end="1"/>
                                            </p:txEl>
                                          </p:spTgt>
                                        </p:tgtEl>
                                        <p:attrNameLst>
                                          <p:attrName>style.visibility</p:attrName>
                                        </p:attrNameLst>
                                      </p:cBhvr>
                                      <p:to>
                                        <p:strVal val="visible"/>
                                      </p:to>
                                    </p:set>
                                    <p:animEffect transition="in" filter="strips(downLeft)">
                                      <p:cBhvr>
                                        <p:cTn id="23" dur="500"/>
                                        <p:tgtEl>
                                          <p:spTgt spid="7680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1" grpId="0" uiExpand="1" build="p"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19200"/>
            <a:ext cx="8458200" cy="5334000"/>
          </a:xfrm>
          <a:solidFill>
            <a:srgbClr val="FFFFCC"/>
          </a:solidFill>
          <a:ln>
            <a:solidFill>
              <a:schemeClr val="accent3">
                <a:lumMod val="50000"/>
              </a:schemeClr>
            </a:solidFill>
          </a:ln>
        </p:spPr>
        <p:txBody>
          <a:bodyPr rtlCol="0">
            <a:noAutofit/>
          </a:bodyPr>
          <a:lstStyle/>
          <a:p>
            <a:pPr fontAlgn="auto">
              <a:spcAft>
                <a:spcPts val="0"/>
              </a:spcAft>
              <a:buSzPct val="85000"/>
              <a:buFont typeface="Arial" pitchFamily="34" charset="0"/>
              <a:buBlip>
                <a:blip r:embed="rId2"/>
              </a:buBlip>
              <a:defRPr/>
            </a:pPr>
            <a:r>
              <a:rPr lang="en-US" sz="3200" b="1" dirty="0" smtClean="0">
                <a:latin typeface="Calibri" pitchFamily="34" charset="0"/>
              </a:rPr>
              <a:t> The fact that these professional cooperating teachers have very high academic preparation, are tenured and are master teachers assigned to the student teachers imply that they surely have concrete basis of their observations on their student teachers under them. </a:t>
            </a:r>
          </a:p>
          <a:p>
            <a:pPr fontAlgn="auto">
              <a:spcAft>
                <a:spcPts val="0"/>
              </a:spcAft>
              <a:buSzPct val="85000"/>
              <a:buFont typeface="Arial" pitchFamily="34" charset="0"/>
              <a:buBlip>
                <a:blip r:embed="rId2"/>
              </a:buBlip>
              <a:defRPr/>
            </a:pPr>
            <a:r>
              <a:rPr lang="en-US" sz="3200" b="1" dirty="0" smtClean="0">
                <a:solidFill>
                  <a:srgbClr val="CC0000"/>
                </a:solidFill>
                <a:latin typeface="Calibri" pitchFamily="34" charset="0"/>
              </a:rPr>
              <a:t>Generally, all of these observed traits and behaviors of the student teachers as beginning global teachers are very much worthy to cherish about the student teachers.</a:t>
            </a:r>
            <a:endParaRPr lang="en-US" sz="3200" b="1" dirty="0">
              <a:solidFill>
                <a:srgbClr val="CC0000"/>
              </a:solidFill>
              <a:latin typeface="Calibri" pitchFamily="34" charset="0"/>
            </a:endParaRPr>
          </a:p>
        </p:txBody>
      </p:sp>
      <p:sp>
        <p:nvSpPr>
          <p:cNvPr id="3" name="Slide Number Placeholder 2"/>
          <p:cNvSpPr>
            <a:spLocks noGrp="1"/>
          </p:cNvSpPr>
          <p:nvPr>
            <p:ph type="sldNum" sz="quarter" idx="12"/>
          </p:nvPr>
        </p:nvSpPr>
        <p:spPr/>
        <p:txBody>
          <a:bodyPr/>
          <a:lstStyle/>
          <a:p>
            <a:pPr>
              <a:defRPr/>
            </a:pPr>
            <a:fld id="{379D4632-A1B8-43B3-A3E1-B081730293CF}" type="slidenum">
              <a:rPr lang="en-US"/>
              <a:pPr>
                <a:defRPr/>
              </a:pPr>
              <a:t>67</a:t>
            </a:fld>
            <a:endParaRPr lang="en-US"/>
          </a:p>
        </p:txBody>
      </p:sp>
      <p:sp>
        <p:nvSpPr>
          <p:cNvPr id="77827" name="Title 3"/>
          <p:cNvSpPr>
            <a:spLocks noGrp="1"/>
          </p:cNvSpPr>
          <p:nvPr>
            <p:ph type="title"/>
          </p:nvPr>
        </p:nvSpPr>
        <p:spPr/>
        <p:txBody>
          <a:bodyPr/>
          <a:lstStyle/>
          <a:p>
            <a:endParaRPr lang="en-US" smtClean="0"/>
          </a:p>
        </p:txBody>
      </p:sp>
      <p:sp>
        <p:nvSpPr>
          <p:cNvPr id="5" name="Title 1"/>
          <p:cNvSpPr txBox="1">
            <a:spLocks/>
          </p:cNvSpPr>
          <p:nvPr/>
        </p:nvSpPr>
        <p:spPr>
          <a:xfrm>
            <a:off x="381000" y="152400"/>
            <a:ext cx="3581400" cy="868362"/>
          </a:xfrm>
          <a:prstGeom prst="rect">
            <a:avLst/>
          </a:prstGeom>
          <a:gradFill flip="none" rotWithShape="1">
            <a:gsLst>
              <a:gs pos="22000">
                <a:srgbClr val="FFFFCC"/>
              </a:gs>
              <a:gs pos="45000">
                <a:srgbClr val="CCFFFF"/>
              </a:gs>
              <a:gs pos="70000">
                <a:srgbClr val="009900">
                  <a:alpha val="62000"/>
                </a:srgbClr>
              </a:gs>
              <a:gs pos="100000">
                <a:schemeClr val="accent2">
                  <a:alpha val="85000"/>
                </a:schemeClr>
              </a:gs>
            </a:gsLst>
            <a:path path="circle">
              <a:fillToRect r="100000" b="100000"/>
            </a:path>
            <a:tileRect l="-100000" t="-100000"/>
          </a:gradFill>
          <a:ln w="38100">
            <a:solidFill>
              <a:schemeClr val="accent5"/>
            </a:solidFill>
          </a:ln>
        </p:spPr>
        <p:txBody>
          <a:bodyPr anchor="ctr">
            <a:normAutofit/>
            <a:scene3d>
              <a:camera prst="orthographicFront"/>
              <a:lightRig rig="soft" dir="t"/>
            </a:scene3d>
            <a:sp3d prstMaterial="softEdge">
              <a:bevelT w="25400" h="25400"/>
            </a:sp3d>
          </a:bodyPr>
          <a:lstStyle/>
          <a:p>
            <a:pPr fontAlgn="auto">
              <a:spcAft>
                <a:spcPts val="0"/>
              </a:spcAft>
              <a:defRPr/>
            </a:pPr>
            <a:r>
              <a:rPr lang="en-US" sz="4100" b="1" dirty="0">
                <a:solidFill>
                  <a:srgbClr val="0033CC"/>
                </a:solidFill>
                <a:effectLst>
                  <a:outerShdw blurRad="31750" dist="25400" dir="5400000" algn="tl" rotWithShape="0">
                    <a:srgbClr val="000000">
                      <a:alpha val="25000"/>
                    </a:srgbClr>
                  </a:outerShdw>
                </a:effectLst>
                <a:latin typeface="Calibri" pitchFamily="34" charset="0"/>
                <a:ea typeface="+mj-ea"/>
                <a:cs typeface="+mj-cs"/>
              </a:rPr>
              <a:t>ANALYSIS</a:t>
            </a: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8" presetClass="entr" presetSubtype="0" accel="100000"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 calcmode="lin" valueType="num">
                                      <p:cBhvr>
                                        <p:cTn id="12" dur="500" fill="hold"/>
                                        <p:tgtEl>
                                          <p:spTgt spid="2">
                                            <p:bg/>
                                          </p:spTgt>
                                        </p:tgtEl>
                                        <p:attrNameLst>
                                          <p:attrName>ppt_w</p:attrName>
                                        </p:attrNameLst>
                                      </p:cBhvr>
                                      <p:tavLst>
                                        <p:tav tm="0">
                                          <p:val>
                                            <p:strVal val="#ppt_w*2.5"/>
                                          </p:val>
                                        </p:tav>
                                        <p:tav tm="100000">
                                          <p:val>
                                            <p:strVal val="#ppt_w"/>
                                          </p:val>
                                        </p:tav>
                                      </p:tavLst>
                                    </p:anim>
                                    <p:anim calcmode="lin" valueType="num">
                                      <p:cBhvr>
                                        <p:cTn id="13" dur="500" fill="hold"/>
                                        <p:tgtEl>
                                          <p:spTgt spid="2">
                                            <p:bg/>
                                          </p:spTgt>
                                        </p:tgtEl>
                                        <p:attrNameLst>
                                          <p:attrName>ppt_h</p:attrName>
                                        </p:attrNameLst>
                                      </p:cBhvr>
                                      <p:tavLst>
                                        <p:tav tm="0">
                                          <p:val>
                                            <p:strVal val="#ppt_h*0.01"/>
                                          </p:val>
                                        </p:tav>
                                        <p:tav tm="100000">
                                          <p:val>
                                            <p:strVal val="#ppt_h"/>
                                          </p:val>
                                        </p:tav>
                                      </p:tavLst>
                                    </p:anim>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h+1"/>
                                          </p:val>
                                        </p:tav>
                                        <p:tav tm="100000">
                                          <p:val>
                                            <p:strVal val="#ppt_y"/>
                                          </p:val>
                                        </p:tav>
                                      </p:tavLst>
                                    </p:anim>
                                    <p:animEffect transition="in" filter="fade">
                                      <p:cBhvr>
                                        <p:cTn id="16" dur="500"/>
                                        <p:tgtEl>
                                          <p:spTgt spid="2">
                                            <p:bg/>
                                          </p:spTgt>
                                        </p:tgtEl>
                                      </p:cBhvr>
                                    </p:animEffect>
                                  </p:childTnLst>
                                </p:cTn>
                              </p:par>
                            </p:childTnLst>
                          </p:cTn>
                        </p:par>
                      </p:childTnLst>
                    </p:cTn>
                  </p:par>
                  <p:par>
                    <p:cTn id="17" fill="hold">
                      <p:stCondLst>
                        <p:cond delay="indefinite"/>
                      </p:stCondLst>
                      <p:childTnLst>
                        <p:par>
                          <p:cTn id="18" fill="hold">
                            <p:stCondLst>
                              <p:cond delay="0"/>
                            </p:stCondLst>
                            <p:childTnLst>
                              <p:par>
                                <p:cTn id="19" presetID="58" presetClass="entr" presetSubtype="0" accel="100000" fill="hold" grpId="0"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p:cTn id="21" dur="500" fill="hold"/>
                                        <p:tgtEl>
                                          <p:spTgt spid="2">
                                            <p:txEl>
                                              <p:pRg st="0" end="0"/>
                                            </p:txEl>
                                          </p:spTgt>
                                        </p:tgtEl>
                                        <p:attrNameLst>
                                          <p:attrName>ppt_w</p:attrName>
                                        </p:attrNameLst>
                                      </p:cBhvr>
                                      <p:tavLst>
                                        <p:tav tm="0">
                                          <p:val>
                                            <p:strVal val="#ppt_w*2.5"/>
                                          </p:val>
                                        </p:tav>
                                        <p:tav tm="100000">
                                          <p:val>
                                            <p:strVal val="#ppt_w"/>
                                          </p:val>
                                        </p:tav>
                                      </p:tavLst>
                                    </p:anim>
                                    <p:anim calcmode="lin" valueType="num">
                                      <p:cBhvr>
                                        <p:cTn id="22" dur="500" fill="hold"/>
                                        <p:tgtEl>
                                          <p:spTgt spid="2">
                                            <p:txEl>
                                              <p:pRg st="0" end="0"/>
                                            </p:txEl>
                                          </p:spTgt>
                                        </p:tgtEl>
                                        <p:attrNameLst>
                                          <p:attrName>ppt_h</p:attrName>
                                        </p:attrNameLst>
                                      </p:cBhvr>
                                      <p:tavLst>
                                        <p:tav tm="0">
                                          <p:val>
                                            <p:strVal val="#ppt_h*0.01"/>
                                          </p:val>
                                        </p:tav>
                                        <p:tav tm="100000">
                                          <p:val>
                                            <p:strVal val="#ppt_h"/>
                                          </p:val>
                                        </p:tav>
                                      </p:tavLst>
                                    </p:anim>
                                    <p:anim calcmode="lin" valueType="num">
                                      <p:cBhvr>
                                        <p:cTn id="2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0" end="0"/>
                                            </p:txEl>
                                          </p:spTgt>
                                        </p:tgtEl>
                                        <p:attrNameLst>
                                          <p:attrName>ppt_y</p:attrName>
                                        </p:attrNameLst>
                                      </p:cBhvr>
                                      <p:tavLst>
                                        <p:tav tm="0">
                                          <p:val>
                                            <p:strVal val="#ppt_h+1"/>
                                          </p:val>
                                        </p:tav>
                                        <p:tav tm="100000">
                                          <p:val>
                                            <p:strVal val="#ppt_y"/>
                                          </p:val>
                                        </p:tav>
                                      </p:tavLst>
                                    </p:anim>
                                    <p:animEffect transition="in" filter="fade">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8" presetClass="entr" presetSubtype="0" accel="100000" fill="hold" grpId="0"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 calcmode="lin" valueType="num">
                                      <p:cBhvr>
                                        <p:cTn id="30" dur="500" fill="hold"/>
                                        <p:tgtEl>
                                          <p:spTgt spid="2">
                                            <p:txEl>
                                              <p:pRg st="1" end="1"/>
                                            </p:txEl>
                                          </p:spTgt>
                                        </p:tgtEl>
                                        <p:attrNameLst>
                                          <p:attrName>ppt_w</p:attrName>
                                        </p:attrNameLst>
                                      </p:cBhvr>
                                      <p:tavLst>
                                        <p:tav tm="0">
                                          <p:val>
                                            <p:strVal val="#ppt_w*2.5"/>
                                          </p:val>
                                        </p:tav>
                                        <p:tav tm="100000">
                                          <p:val>
                                            <p:strVal val="#ppt_w"/>
                                          </p:val>
                                        </p:tav>
                                      </p:tavLst>
                                    </p:anim>
                                    <p:anim calcmode="lin" valueType="num">
                                      <p:cBhvr>
                                        <p:cTn id="31" dur="500" fill="hold"/>
                                        <p:tgtEl>
                                          <p:spTgt spid="2">
                                            <p:txEl>
                                              <p:pRg st="1" end="1"/>
                                            </p:txEl>
                                          </p:spTgt>
                                        </p:tgtEl>
                                        <p:attrNameLst>
                                          <p:attrName>ppt_h</p:attrName>
                                        </p:attrNameLst>
                                      </p:cBhvr>
                                      <p:tavLst>
                                        <p:tav tm="0">
                                          <p:val>
                                            <p:strVal val="#ppt_h*0.01"/>
                                          </p:val>
                                        </p:tav>
                                        <p:tav tm="100000">
                                          <p:val>
                                            <p:strVal val="#ppt_h"/>
                                          </p:val>
                                        </p:tav>
                                      </p:tavLst>
                                    </p:anim>
                                    <p:anim calcmode="lin" valueType="num">
                                      <p:cBhvr>
                                        <p:cTn id="3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2">
                                            <p:txEl>
                                              <p:pRg st="1" end="1"/>
                                            </p:txEl>
                                          </p:spTgt>
                                        </p:tgtEl>
                                        <p:attrNameLst>
                                          <p:attrName>ppt_y</p:attrName>
                                        </p:attrNameLst>
                                      </p:cBhvr>
                                      <p:tavLst>
                                        <p:tav tm="0">
                                          <p:val>
                                            <p:strVal val="#ppt_h+1"/>
                                          </p:val>
                                        </p:tav>
                                        <p:tav tm="100000">
                                          <p:val>
                                            <p:strVal val="#ppt_y"/>
                                          </p:val>
                                        </p:tav>
                                      </p:tavLst>
                                    </p:anim>
                                    <p:animEffect transition="in" filter="fade">
                                      <p:cBhvr>
                                        <p:cTn id="3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33728"/>
            <a:ext cx="8839200" cy="5224272"/>
          </a:xfrm>
          <a:solidFill>
            <a:srgbClr val="CCFF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ormAutofit/>
          </a:bodyPr>
          <a:lstStyle/>
          <a:p>
            <a:pPr fontAlgn="auto">
              <a:spcAft>
                <a:spcPts val="0"/>
              </a:spcAft>
              <a:buFont typeface="Arial" pitchFamily="34" charset="0"/>
              <a:buBlip>
                <a:blip r:embed="rId2"/>
              </a:buBlip>
              <a:defRPr/>
            </a:pPr>
            <a:r>
              <a:rPr lang="en-US" sz="2800" b="1" dirty="0" smtClean="0">
                <a:solidFill>
                  <a:srgbClr val="0033CC"/>
                </a:solidFill>
              </a:rPr>
              <a:t>The World Council for Curriculum and Instruction International Collaborative Research on the Partnership between the Global City Innovative College of Taguig City, Philippines and the National Kaohsiung Normal University of Kaohsiung, Taiwan on One Month Practice Teaching Program to Assist in the Formation of Future Global Teachers was well conceptualized, excellently coordinated for implementation and objectively evaluated by both Dr. Teresita P. Pedrajas of the GCIC and Dr. Vincent </a:t>
            </a:r>
            <a:r>
              <a:rPr lang="en-US" sz="2800" b="1" dirty="0" err="1" smtClean="0">
                <a:solidFill>
                  <a:srgbClr val="0033CC"/>
                </a:solidFill>
              </a:rPr>
              <a:t>Sheih</a:t>
            </a:r>
            <a:r>
              <a:rPr lang="en-US" sz="2800" b="1" dirty="0" smtClean="0">
                <a:solidFill>
                  <a:srgbClr val="0033CC"/>
                </a:solidFill>
              </a:rPr>
              <a:t> of the National Kaohsiung Normal University .</a:t>
            </a:r>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1EBD7019-E98D-4D23-AA61-D933D7EE9D7E}" type="slidenum">
              <a:rPr lang="en-US"/>
              <a:pPr>
                <a:defRPr/>
              </a:pPr>
              <a:t>68</a:t>
            </a:fld>
            <a:endParaRPr lang="en-US"/>
          </a:p>
        </p:txBody>
      </p:sp>
      <p:sp>
        <p:nvSpPr>
          <p:cNvPr id="2" name="Title 1"/>
          <p:cNvSpPr>
            <a:spLocks noGrp="1"/>
          </p:cNvSpPr>
          <p:nvPr>
            <p:ph type="title"/>
          </p:nvPr>
        </p:nvSpPr>
        <p:spPr>
          <a:xfrm>
            <a:off x="152400" y="0"/>
            <a:ext cx="8686800" cy="1600200"/>
          </a:xfrm>
        </p:spPr>
        <p:style>
          <a:lnRef idx="2">
            <a:schemeClr val="accent2">
              <a:shade val="50000"/>
            </a:schemeClr>
          </a:lnRef>
          <a:fillRef idx="1">
            <a:schemeClr val="accent2"/>
          </a:fillRef>
          <a:effectRef idx="0">
            <a:schemeClr val="accent2"/>
          </a:effectRef>
          <a:fontRef idx="minor">
            <a:schemeClr val="lt1"/>
          </a:fontRef>
        </p:style>
        <p:txBody>
          <a:bodyPr rtlCol="0">
            <a:normAutofit fontScale="90000"/>
          </a:bodyPr>
          <a:lstStyle/>
          <a:p>
            <a:pPr fontAlgn="auto">
              <a:spcAft>
                <a:spcPts val="0"/>
              </a:spcAft>
              <a:defRPr/>
            </a:pPr>
            <a:r>
              <a:rPr lang="en-US" sz="2700" b="1" dirty="0" smtClean="0"/>
              <a:t/>
            </a:r>
            <a:br>
              <a:rPr lang="en-US" sz="2700" b="1" dirty="0" smtClean="0"/>
            </a:br>
            <a:r>
              <a:rPr lang="en-US" sz="4000" dirty="0" smtClean="0">
                <a:solidFill>
                  <a:srgbClr val="0033CC"/>
                </a:solidFill>
              </a:rPr>
              <a:t/>
            </a:r>
            <a:br>
              <a:rPr lang="en-US" sz="4000" dirty="0" smtClean="0">
                <a:solidFill>
                  <a:srgbClr val="0033CC"/>
                </a:solidFill>
              </a:rPr>
            </a:br>
            <a:r>
              <a:rPr lang="en-US" dirty="0" smtClean="0">
                <a:solidFill>
                  <a:srgbClr val="FFFF00"/>
                </a:solidFill>
              </a:rPr>
              <a:t>C</a:t>
            </a:r>
            <a:r>
              <a:rPr lang="en-US" b="1" dirty="0" smtClean="0">
                <a:solidFill>
                  <a:srgbClr val="FFFF00"/>
                </a:solidFill>
              </a:rPr>
              <a:t>onclusions   </a:t>
            </a:r>
            <a:br>
              <a:rPr lang="en-US" b="1" dirty="0" smtClean="0">
                <a:solidFill>
                  <a:srgbClr val="FFFF00"/>
                </a:solidFill>
              </a:rPr>
            </a:br>
            <a:r>
              <a:rPr lang="en-US" sz="2700" b="1" dirty="0" smtClean="0">
                <a:solidFill>
                  <a:schemeClr val="bg1"/>
                </a:solidFill>
              </a:rPr>
              <a:t>From the data presented, </a:t>
            </a:r>
            <a:br>
              <a:rPr lang="en-US" sz="2700" b="1" dirty="0" smtClean="0">
                <a:solidFill>
                  <a:schemeClr val="bg1"/>
                </a:solidFill>
              </a:rPr>
            </a:br>
            <a:r>
              <a:rPr lang="en-US" sz="2700" b="1" dirty="0" smtClean="0">
                <a:solidFill>
                  <a:schemeClr val="bg1"/>
                </a:solidFill>
              </a:rPr>
              <a:t>the following conclusions are deduced</a:t>
            </a:r>
            <a:r>
              <a:rPr lang="en-US" sz="3100" b="1" dirty="0" smtClean="0">
                <a:solidFill>
                  <a:schemeClr val="bg1"/>
                </a:solidFill>
              </a:rPr>
              <a:t>:</a:t>
            </a:r>
            <a:r>
              <a:rPr lang="en-US" dirty="0" smtClean="0"/>
              <a:t/>
            </a:r>
            <a:br>
              <a:rPr lang="en-US" dirty="0" smtClean="0"/>
            </a:b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down)">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Content Placeholder 2"/>
          <p:cNvSpPr>
            <a:spLocks noGrp="1"/>
          </p:cNvSpPr>
          <p:nvPr>
            <p:ph idx="1"/>
          </p:nvPr>
        </p:nvSpPr>
        <p:spPr>
          <a:xfrm>
            <a:off x="228600" y="1481138"/>
            <a:ext cx="8458200" cy="4598182"/>
          </a:xfrm>
          <a:solidFill>
            <a:srgbClr val="CCFFFF"/>
          </a:solidFill>
          <a:ln>
            <a:solidFill>
              <a:srgbClr val="0033CC"/>
            </a:solidFill>
          </a:ln>
        </p:spPr>
        <p:txBody>
          <a:bodyPr/>
          <a:lstStyle/>
          <a:p>
            <a:r>
              <a:rPr lang="en-US" sz="3600" b="1" dirty="0" smtClean="0">
                <a:solidFill>
                  <a:srgbClr val="C00000"/>
                </a:solidFill>
                <a:latin typeface="Calibri" pitchFamily="34" charset="0"/>
              </a:rPr>
              <a:t>Various stages on the approval of the research proposal started by submitting the idea and the whole strategic plans to Dr. Carolina </a:t>
            </a:r>
            <a:r>
              <a:rPr lang="en-US" sz="3600" b="1" dirty="0" err="1" smtClean="0">
                <a:solidFill>
                  <a:srgbClr val="C00000"/>
                </a:solidFill>
                <a:latin typeface="Calibri" pitchFamily="34" charset="0"/>
              </a:rPr>
              <a:t>Danao</a:t>
            </a:r>
            <a:r>
              <a:rPr lang="en-US" sz="3600" b="1" dirty="0" smtClean="0">
                <a:solidFill>
                  <a:srgbClr val="C00000"/>
                </a:solidFill>
                <a:latin typeface="Calibri" pitchFamily="34" charset="0"/>
              </a:rPr>
              <a:t>, the GCIC Vice President for Academic Affairs, who likewise endorsed to the GCIC President, Engr. Michael Tan for approval;</a:t>
            </a:r>
          </a:p>
          <a:p>
            <a:pPr marL="630238" indent="-404813">
              <a:buBlip>
                <a:blip r:embed="rId2"/>
              </a:buBlip>
            </a:pPr>
            <a:r>
              <a:rPr lang="en-US" sz="3600" b="1" dirty="0" smtClean="0">
                <a:solidFill>
                  <a:srgbClr val="C00000"/>
                </a:solidFill>
                <a:latin typeface="Calibri" pitchFamily="34" charset="0"/>
              </a:rPr>
              <a:t>presented the matter to the thirteen graduating students, </a:t>
            </a:r>
          </a:p>
        </p:txBody>
      </p:sp>
      <p:sp>
        <p:nvSpPr>
          <p:cNvPr id="4" name="Slide Number Placeholder 3"/>
          <p:cNvSpPr>
            <a:spLocks noGrp="1"/>
          </p:cNvSpPr>
          <p:nvPr>
            <p:ph type="sldNum" sz="quarter" idx="12"/>
          </p:nvPr>
        </p:nvSpPr>
        <p:spPr/>
        <p:txBody>
          <a:bodyPr/>
          <a:lstStyle/>
          <a:p>
            <a:pPr>
              <a:defRPr/>
            </a:pPr>
            <a:fld id="{CEE615F3-DA71-4D9C-9348-95E28D3E4DA5}" type="slidenum">
              <a:rPr lang="en-US"/>
              <a:pPr>
                <a:defRPr/>
              </a:pPr>
              <a:t>69</a:t>
            </a:fld>
            <a:endParaRPr lang="en-US"/>
          </a:p>
        </p:txBody>
      </p:sp>
      <p:sp>
        <p:nvSpPr>
          <p:cNvPr id="5" name="Title 1"/>
          <p:cNvSpPr txBox="1">
            <a:spLocks/>
          </p:cNvSpPr>
          <p:nvPr/>
        </p:nvSpPr>
        <p:spPr>
          <a:xfrm>
            <a:off x="228600" y="304800"/>
            <a:ext cx="3962400" cy="838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ormAutofit fontScale="25000" lnSpcReduction="20000"/>
            <a:scene3d>
              <a:camera prst="orthographicFront"/>
              <a:lightRig rig="soft" dir="t"/>
            </a:scene3d>
            <a:sp3d prstMaterial="softEdge">
              <a:bevelT w="25400" h="25400"/>
            </a:sp3d>
          </a:bodyPr>
          <a:lstStyle/>
          <a:p>
            <a:pPr fontAlgn="auto">
              <a:spcAft>
                <a:spcPts val="0"/>
              </a:spcAft>
              <a:defRPr/>
            </a:pPr>
            <a:r>
              <a:rPr lang="en-US" sz="2700" b="1" dirty="0">
                <a:effectLst>
                  <a:outerShdw blurRad="31750" dist="25400" dir="5400000" algn="tl" rotWithShape="0">
                    <a:srgbClr val="000000">
                      <a:alpha val="25000"/>
                    </a:srgbClr>
                  </a:outerShdw>
                </a:effectLst>
              </a:rPr>
              <a:t/>
            </a:r>
            <a:br>
              <a:rPr lang="en-US" sz="2700" b="1" dirty="0">
                <a:effectLst>
                  <a:outerShdw blurRad="31750" dist="25400" dir="5400000" algn="tl" rotWithShape="0">
                    <a:srgbClr val="000000">
                      <a:alpha val="25000"/>
                    </a:srgbClr>
                  </a:outerShdw>
                </a:effectLst>
              </a:rPr>
            </a:br>
            <a:r>
              <a:rPr lang="en-US" sz="4000" b="1" dirty="0">
                <a:solidFill>
                  <a:srgbClr val="0033CC"/>
                </a:solidFill>
              </a:rPr>
              <a:t/>
            </a:r>
            <a:br>
              <a:rPr lang="en-US" sz="4000" b="1" dirty="0">
                <a:solidFill>
                  <a:srgbClr val="0033CC"/>
                </a:solidFill>
              </a:rPr>
            </a:br>
            <a:r>
              <a:rPr lang="en-US" sz="17600" b="1" dirty="0">
                <a:solidFill>
                  <a:srgbClr val="FFFF00"/>
                </a:solidFill>
              </a:rPr>
              <a:t>Conclusions</a:t>
            </a:r>
            <a:r>
              <a:rPr lang="en-US" sz="4000" b="1" dirty="0">
                <a:solidFill>
                  <a:srgbClr val="FFFF00"/>
                </a:solidFill>
              </a:rPr>
              <a:t>   </a:t>
            </a:r>
            <a:r>
              <a:rPr lang="en-US" sz="4000" b="1" dirty="0">
                <a:solidFill>
                  <a:srgbClr val="FFFFCC"/>
                </a:solidFill>
              </a:rPr>
              <a:t/>
            </a:r>
            <a:br>
              <a:rPr lang="en-US" sz="4000" b="1" dirty="0">
                <a:solidFill>
                  <a:srgbClr val="FFFFCC"/>
                </a:solidFill>
              </a:rPr>
            </a:br>
            <a:endParaRPr lang="en-US" sz="4100" b="1" dirty="0">
              <a:effectLst>
                <a:outerShdw blurRad="31750" dist="25400" dir="5400000" algn="tl" rotWithShape="0">
                  <a:srgbClr val="000000">
                    <a:alpha val="25000"/>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9873">
                                            <p:bg/>
                                          </p:spTgt>
                                        </p:tgtEl>
                                        <p:attrNameLst>
                                          <p:attrName>style.visibility</p:attrName>
                                        </p:attrNameLst>
                                      </p:cBhvr>
                                      <p:to>
                                        <p:strVal val="visible"/>
                                      </p:to>
                                    </p:set>
                                    <p:animEffect transition="in" filter="wipe(down)">
                                      <p:cBhvr>
                                        <p:cTn id="11" dur="500"/>
                                        <p:tgtEl>
                                          <p:spTgt spid="79873">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9873">
                                            <p:txEl>
                                              <p:pRg st="0" end="0"/>
                                            </p:txEl>
                                          </p:spTgt>
                                        </p:tgtEl>
                                        <p:attrNameLst>
                                          <p:attrName>style.visibility</p:attrName>
                                        </p:attrNameLst>
                                      </p:cBhvr>
                                      <p:to>
                                        <p:strVal val="visible"/>
                                      </p:to>
                                    </p:set>
                                    <p:animEffect transition="in" filter="wipe(down)">
                                      <p:cBhvr>
                                        <p:cTn id="16" dur="500"/>
                                        <p:tgtEl>
                                          <p:spTgt spid="7987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9873">
                                            <p:txEl>
                                              <p:pRg st="1" end="1"/>
                                            </p:txEl>
                                          </p:spTgt>
                                        </p:tgtEl>
                                        <p:attrNameLst>
                                          <p:attrName>style.visibility</p:attrName>
                                        </p:attrNameLst>
                                      </p:cBhvr>
                                      <p:to>
                                        <p:strVal val="visible"/>
                                      </p:to>
                                    </p:set>
                                    <p:animEffect transition="in" filter="wipe(down)">
                                      <p:cBhvr>
                                        <p:cTn id="21" dur="500"/>
                                        <p:tgtEl>
                                          <p:spTgt spid="7987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3" grpId="0" uiExpand="1" build="p"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12874"/>
            <a:ext cx="8382000" cy="3463925"/>
          </a:xfrm>
          <a:solidFill>
            <a:srgbClr val="CCFFCC"/>
          </a:solidFill>
          <a:ln w="38100">
            <a:solidFill>
              <a:schemeClr val="accent2"/>
            </a:solidFill>
          </a:ln>
        </p:spPr>
        <p:txBody>
          <a:bodyPr rtlCol="0">
            <a:noAutofit/>
          </a:bodyPr>
          <a:lstStyle/>
          <a:p>
            <a:pPr marL="566738" indent="-457200" fontAlgn="auto">
              <a:spcAft>
                <a:spcPts val="0"/>
              </a:spcAft>
              <a:buClr>
                <a:srgbClr val="C00000"/>
              </a:buClr>
              <a:buSzPct val="85000"/>
              <a:buFont typeface="+mj-lt"/>
              <a:buAutoNum type="alphaLcParenR" startAt="7"/>
              <a:defRPr/>
            </a:pPr>
            <a:r>
              <a:rPr lang="en-US" b="1" dirty="0" smtClean="0"/>
              <a:t>methods, approaches and strategies of teaching- learning </a:t>
            </a:r>
          </a:p>
          <a:p>
            <a:pPr marL="566738" indent="-457200" fontAlgn="auto">
              <a:spcAft>
                <a:spcPts val="0"/>
              </a:spcAft>
              <a:buClr>
                <a:srgbClr val="C00000"/>
              </a:buClr>
              <a:buSzPct val="85000"/>
              <a:buFont typeface="+mj-lt"/>
              <a:buAutoNum type="alphaLcParenR" startAt="7"/>
              <a:defRPr/>
            </a:pPr>
            <a:r>
              <a:rPr lang="en-US" b="1" dirty="0" smtClean="0"/>
              <a:t>preparation and use of instructional </a:t>
            </a:r>
            <a:r>
              <a:rPr lang="en-US" b="1" dirty="0" err="1" smtClean="0"/>
              <a:t>materials,aids</a:t>
            </a:r>
            <a:endParaRPr lang="en-US" b="1" dirty="0" smtClean="0"/>
          </a:p>
          <a:p>
            <a:pPr marL="624078" indent="-514350" fontAlgn="auto">
              <a:spcAft>
                <a:spcPts val="0"/>
              </a:spcAft>
              <a:buClr>
                <a:srgbClr val="C00000"/>
              </a:buClr>
              <a:buSzPct val="85000"/>
              <a:buFont typeface="+mj-lt"/>
              <a:buAutoNum type="alphaLcParenR" startAt="7"/>
              <a:defRPr/>
            </a:pPr>
            <a:r>
              <a:rPr lang="en-US" b="1" dirty="0" smtClean="0"/>
              <a:t>Integration </a:t>
            </a:r>
            <a:r>
              <a:rPr lang="en-US" b="1" dirty="0"/>
              <a:t>of values </a:t>
            </a:r>
          </a:p>
          <a:p>
            <a:pPr marL="624078" indent="-514350" fontAlgn="auto">
              <a:spcAft>
                <a:spcPts val="0"/>
              </a:spcAft>
              <a:buClr>
                <a:srgbClr val="C00000"/>
              </a:buClr>
              <a:buSzPct val="85000"/>
              <a:buFont typeface="+mj-lt"/>
              <a:buAutoNum type="alphaLcParenR" startAt="7"/>
              <a:defRPr/>
            </a:pPr>
            <a:r>
              <a:rPr lang="en-US" b="1" dirty="0" smtClean="0"/>
              <a:t>assessment </a:t>
            </a:r>
            <a:r>
              <a:rPr lang="en-US" b="1" dirty="0"/>
              <a:t>of learning experiences</a:t>
            </a:r>
          </a:p>
          <a:p>
            <a:pPr marL="624078" indent="-514350" fontAlgn="auto">
              <a:spcAft>
                <a:spcPts val="0"/>
              </a:spcAft>
              <a:buClr>
                <a:srgbClr val="C00000"/>
              </a:buClr>
              <a:buSzPct val="85000"/>
              <a:buFont typeface="+mj-lt"/>
              <a:buAutoNum type="alphaLcParenR" startAt="7"/>
              <a:defRPr/>
            </a:pPr>
            <a:endParaRPr lang="en-US" b="1" dirty="0"/>
          </a:p>
        </p:txBody>
      </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pPr>
              <a:defRPr/>
            </a:pPr>
            <a:fld id="{72ED1AF0-EA5C-41DF-A368-1E365007CA81}" type="slidenum">
              <a:rPr lang="en-US"/>
              <a:pPr>
                <a:defRPr/>
              </a:pPr>
              <a:t>7</a:t>
            </a:fld>
            <a:endParaRPr lang="en-US"/>
          </a:p>
        </p:txBody>
      </p:sp>
      <p:sp>
        <p:nvSpPr>
          <p:cNvPr id="20484" name="Picture 3"/>
          <p:cNvSpPr>
            <a:spLocks noChangeAspect="1" noChangeArrowheads="1"/>
          </p:cNvSpPr>
          <p:nvPr/>
        </p:nvSpPr>
        <p:spPr bwMode="auto">
          <a:xfrm>
            <a:off x="7086600" y="5410200"/>
            <a:ext cx="1371600" cy="1060450"/>
          </a:xfrm>
          <a:prstGeom prst="rect">
            <a:avLst/>
          </a:prstGeom>
          <a:noFill/>
          <a:ln w="9525">
            <a:noFill/>
            <a:miter lim="800000"/>
            <a:headEnd/>
            <a:tailEnd/>
          </a:ln>
        </p:spPr>
        <p:txBody>
          <a:bodyPr/>
          <a:lstStyle/>
          <a:p>
            <a:endParaRPr lang="en-US"/>
          </a:p>
        </p:txBody>
      </p:sp>
      <p:sp>
        <p:nvSpPr>
          <p:cNvPr id="6" name="Title 1"/>
          <p:cNvSpPr txBox="1">
            <a:spLocks/>
          </p:cNvSpPr>
          <p:nvPr/>
        </p:nvSpPr>
        <p:spPr bwMode="auto">
          <a:xfrm>
            <a:off x="533400" y="304800"/>
            <a:ext cx="8229600" cy="609600"/>
          </a:xfrm>
          <a:prstGeom prst="rect">
            <a:avLst/>
          </a:prstGeom>
          <a:gradFill flip="none" rotWithShape="1">
            <a:gsLst>
              <a:gs pos="67000">
                <a:srgbClr val="FBEAC7"/>
              </a:gs>
              <a:gs pos="42000">
                <a:srgbClr val="FEE7F2"/>
              </a:gs>
              <a:gs pos="72000">
                <a:srgbClr val="FAC77D"/>
              </a:gs>
              <a:gs pos="10000">
                <a:srgbClr val="FBA97D"/>
              </a:gs>
              <a:gs pos="69000">
                <a:srgbClr val="FBD49C"/>
              </a:gs>
              <a:gs pos="100000">
                <a:srgbClr val="FEE7F2"/>
              </a:gs>
            </a:gsLst>
            <a:path path="circle">
              <a:fillToRect l="100000" b="100000"/>
            </a:path>
            <a:tileRect t="-100000" r="-100000"/>
          </a:gradFill>
          <a:ln w="38100">
            <a:solidFill>
              <a:schemeClr val="tx1"/>
            </a:solid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rtlCol="0" anchor="t" anchorCtr="0" compatLnSpc="1">
            <a:prstTxWarp prst="textNoShape">
              <a:avLst/>
            </a:prstTxWarp>
            <a:no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accent4">
                    <a:lumMod val="50000"/>
                  </a:schemeClr>
                </a:solidFill>
                <a:effectLst/>
                <a:uLnTx/>
                <a:uFillTx/>
                <a:latin typeface="+mj-lt"/>
                <a:ea typeface="+mj-ea"/>
                <a:cs typeface="+mj-cs"/>
              </a:rPr>
              <a:t>STATEMENT OF THE PROBLEMS   </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
            </a:r>
            <a:br>
              <a:rPr kumimoji="0" lang="en-US" sz="3200" b="0" i="0" u="none" strike="noStrike" kern="1200" cap="none" spc="0" normalizeH="0" baseline="0" noProof="0" dirty="0" smtClean="0">
                <a:ln>
                  <a:noFill/>
                </a:ln>
                <a:solidFill>
                  <a:schemeClr val="tx1"/>
                </a:solidFill>
                <a:effectLst/>
                <a:uLnTx/>
                <a:uFillTx/>
                <a:latin typeface="+mj-lt"/>
                <a:ea typeface="+mj-ea"/>
                <a:cs typeface="+mj-cs"/>
              </a:rPr>
            </a:b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p:cTn id="11" dur="500" fill="hold"/>
                                        <p:tgtEl>
                                          <p:spTgt spid="3">
                                            <p:bg/>
                                          </p:spTgt>
                                        </p:tgtEl>
                                        <p:attrNameLst>
                                          <p:attrName>ppt_w</p:attrName>
                                        </p:attrNameLst>
                                      </p:cBhvr>
                                      <p:tavLst>
                                        <p:tav tm="0">
                                          <p:val>
                                            <p:fltVal val="0"/>
                                          </p:val>
                                        </p:tav>
                                        <p:tav tm="100000">
                                          <p:val>
                                            <p:strVal val="#ppt_w"/>
                                          </p:val>
                                        </p:tav>
                                      </p:tavLst>
                                    </p:anim>
                                    <p:anim calcmode="lin" valueType="num">
                                      <p:cBhvr>
                                        <p:cTn id="12" dur="5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D9B624A-1BAF-47EF-A9FC-5254D5112CB4}" type="slidenum">
              <a:rPr lang="en-US"/>
              <a:pPr>
                <a:defRPr/>
              </a:pPr>
              <a:t>70</a:t>
            </a:fld>
            <a:endParaRPr lang="en-US"/>
          </a:p>
        </p:txBody>
      </p:sp>
      <p:sp>
        <p:nvSpPr>
          <p:cNvPr id="80898" name="Rectangle 4"/>
          <p:cNvSpPr>
            <a:spLocks noChangeArrowheads="1"/>
          </p:cNvSpPr>
          <p:nvPr/>
        </p:nvSpPr>
        <p:spPr bwMode="auto">
          <a:xfrm>
            <a:off x="304800" y="1371600"/>
            <a:ext cx="8610600" cy="4524375"/>
          </a:xfrm>
          <a:prstGeom prst="rect">
            <a:avLst/>
          </a:prstGeom>
          <a:solidFill>
            <a:srgbClr val="CCFFFF"/>
          </a:solidFill>
          <a:ln w="9525">
            <a:solidFill>
              <a:srgbClr val="0033CC"/>
            </a:solidFill>
            <a:miter lim="800000"/>
            <a:headEnd/>
            <a:tailEnd/>
          </a:ln>
        </p:spPr>
        <p:txBody>
          <a:bodyPr>
            <a:spAutoFit/>
          </a:bodyPr>
          <a:lstStyle/>
          <a:p>
            <a:pPr marL="795338" lvl="1" indent="-625475">
              <a:buFontTx/>
              <a:buBlip>
                <a:blip r:embed="rId2"/>
              </a:buBlip>
            </a:pPr>
            <a:r>
              <a:rPr lang="en-US" sz="3200" b="1" dirty="0">
                <a:latin typeface="Calibri" pitchFamily="34" charset="0"/>
              </a:rPr>
              <a:t>conducted a conference with their parents for support and cooperation on the program, objectives, expectations, finances, security, board and lodging, activities and collaboration with the NKNU; </a:t>
            </a:r>
          </a:p>
          <a:p>
            <a:pPr marL="795338" lvl="3" indent="-625475">
              <a:buFontTx/>
              <a:buBlip>
                <a:blip r:embed="rId2"/>
              </a:buBlip>
            </a:pPr>
            <a:r>
              <a:rPr lang="en-US" sz="3200" b="1" dirty="0">
                <a:latin typeface="Calibri" pitchFamily="34" charset="0"/>
              </a:rPr>
              <a:t>the production of requirements for the passport and Taiwan visa; getting of the airplane tickets, schedule of activities and the City of  Kaohsiung, Taiwan .      </a:t>
            </a:r>
          </a:p>
        </p:txBody>
      </p:sp>
      <p:sp>
        <p:nvSpPr>
          <p:cNvPr id="6" name="Title 1"/>
          <p:cNvSpPr txBox="1">
            <a:spLocks/>
          </p:cNvSpPr>
          <p:nvPr/>
        </p:nvSpPr>
        <p:spPr>
          <a:xfrm>
            <a:off x="228600" y="304800"/>
            <a:ext cx="3962400" cy="838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ormAutofit fontScale="25000" lnSpcReduction="20000"/>
            <a:scene3d>
              <a:camera prst="orthographicFront"/>
              <a:lightRig rig="soft" dir="t"/>
            </a:scene3d>
            <a:sp3d prstMaterial="softEdge">
              <a:bevelT w="25400" h="25400"/>
            </a:sp3d>
          </a:bodyPr>
          <a:lstStyle/>
          <a:p>
            <a:pPr fontAlgn="auto">
              <a:spcAft>
                <a:spcPts val="0"/>
              </a:spcAft>
              <a:defRPr/>
            </a:pPr>
            <a:r>
              <a:rPr lang="en-US" sz="2700" b="1" dirty="0">
                <a:effectLst>
                  <a:outerShdw blurRad="31750" dist="25400" dir="5400000" algn="tl" rotWithShape="0">
                    <a:srgbClr val="000000">
                      <a:alpha val="25000"/>
                    </a:srgbClr>
                  </a:outerShdw>
                </a:effectLst>
              </a:rPr>
              <a:t/>
            </a:r>
            <a:br>
              <a:rPr lang="en-US" sz="2700" b="1" dirty="0">
                <a:effectLst>
                  <a:outerShdw blurRad="31750" dist="25400" dir="5400000" algn="tl" rotWithShape="0">
                    <a:srgbClr val="000000">
                      <a:alpha val="25000"/>
                    </a:srgbClr>
                  </a:outerShdw>
                </a:effectLst>
              </a:rPr>
            </a:br>
            <a:r>
              <a:rPr lang="en-US" sz="4000" b="1" dirty="0">
                <a:solidFill>
                  <a:srgbClr val="0033CC"/>
                </a:solidFill>
              </a:rPr>
              <a:t/>
            </a:r>
            <a:br>
              <a:rPr lang="en-US" sz="4000" b="1" dirty="0">
                <a:solidFill>
                  <a:srgbClr val="0033CC"/>
                </a:solidFill>
              </a:rPr>
            </a:br>
            <a:r>
              <a:rPr lang="en-US" sz="17600" b="1" dirty="0">
                <a:solidFill>
                  <a:srgbClr val="FFFF00"/>
                </a:solidFill>
              </a:rPr>
              <a:t>Conclusions</a:t>
            </a:r>
            <a:r>
              <a:rPr lang="en-US" sz="4000" b="1" dirty="0">
                <a:solidFill>
                  <a:srgbClr val="FFFF00"/>
                </a:solidFill>
              </a:rPr>
              <a:t>   </a:t>
            </a:r>
            <a:r>
              <a:rPr lang="en-US" sz="4000" b="1" dirty="0">
                <a:solidFill>
                  <a:srgbClr val="FFFFCC"/>
                </a:solidFill>
              </a:rPr>
              <a:t/>
            </a:r>
            <a:br>
              <a:rPr lang="en-US" sz="4000" b="1" dirty="0">
                <a:solidFill>
                  <a:srgbClr val="FFFFCC"/>
                </a:solidFill>
              </a:rPr>
            </a:br>
            <a:endParaRPr lang="en-US" sz="4100" b="1" dirty="0">
              <a:effectLst>
                <a:outerShdw blurRad="31750" dist="25400" dir="5400000" algn="tl" rotWithShape="0">
                  <a:srgbClr val="000000">
                    <a:alpha val="25000"/>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0898"/>
                                        </p:tgtEl>
                                        <p:attrNameLst>
                                          <p:attrName>style.visibility</p:attrName>
                                        </p:attrNameLst>
                                      </p:cBhvr>
                                      <p:to>
                                        <p:strVal val="visible"/>
                                      </p:to>
                                    </p:set>
                                    <p:animEffect transition="in" filter="wipe(down)">
                                      <p:cBhvr>
                                        <p:cTn id="14" dur="500"/>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animBg="1"/>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Content Placeholder 2"/>
          <p:cNvSpPr>
            <a:spLocks noGrp="1"/>
          </p:cNvSpPr>
          <p:nvPr>
            <p:ph idx="1"/>
          </p:nvPr>
        </p:nvSpPr>
        <p:spPr>
          <a:xfrm>
            <a:off x="304800" y="1295400"/>
            <a:ext cx="8534400" cy="4800600"/>
          </a:xfrm>
          <a:solidFill>
            <a:srgbClr val="CCFFFF"/>
          </a:solidFill>
        </p:spPr>
        <p:txBody>
          <a:bodyPr/>
          <a:lstStyle/>
          <a:p>
            <a:pPr marL="793750" indent="-449263">
              <a:buFont typeface="Arial" charset="0"/>
              <a:buBlip>
                <a:blip r:embed="rId2"/>
              </a:buBlip>
            </a:pPr>
            <a:r>
              <a:rPr lang="en-US" b="1" dirty="0" smtClean="0">
                <a:solidFill>
                  <a:srgbClr val="002060"/>
                </a:solidFill>
                <a:latin typeface="Calibri" pitchFamily="34" charset="0"/>
              </a:rPr>
              <a:t>That the National Kaohsiung Normal University provided  excellent learning experiences to the nine student teachers  from the Global City Innovative College to: </a:t>
            </a:r>
          </a:p>
          <a:p>
            <a:pPr marL="793750" indent="-449263">
              <a:buFont typeface="Arial" charset="0"/>
              <a:buBlip>
                <a:blip r:embed="rId2"/>
              </a:buBlip>
            </a:pPr>
            <a:r>
              <a:rPr lang="en-US" b="1" dirty="0" smtClean="0">
                <a:solidFill>
                  <a:srgbClr val="002060"/>
                </a:solidFill>
                <a:latin typeface="Calibri" pitchFamily="34" charset="0"/>
              </a:rPr>
              <a:t>develop self confidence,</a:t>
            </a:r>
          </a:p>
          <a:p>
            <a:pPr marL="793750" indent="-449263">
              <a:buFont typeface="Arial" charset="0"/>
              <a:buBlip>
                <a:blip r:embed="rId2"/>
              </a:buBlip>
            </a:pPr>
            <a:r>
              <a:rPr lang="en-US" b="1" dirty="0" smtClean="0">
                <a:solidFill>
                  <a:srgbClr val="002060"/>
                </a:solidFill>
                <a:latin typeface="Calibri" pitchFamily="34" charset="0"/>
              </a:rPr>
              <a:t> oral  and written communication in English, </a:t>
            </a:r>
          </a:p>
          <a:p>
            <a:pPr marL="793750" indent="-449263">
              <a:buFont typeface="Arial" charset="0"/>
              <a:buBlip>
                <a:blip r:embed="rId2"/>
              </a:buBlip>
            </a:pPr>
            <a:r>
              <a:rPr lang="en-US" b="1" dirty="0" smtClean="0">
                <a:solidFill>
                  <a:srgbClr val="002060"/>
                </a:solidFill>
                <a:latin typeface="Calibri" pitchFamily="34" charset="0"/>
              </a:rPr>
              <a:t>ability to prepare challenging lesson plans,</a:t>
            </a:r>
          </a:p>
          <a:p>
            <a:pPr marL="793750" indent="-449263">
              <a:buFont typeface="Arial" charset="0"/>
              <a:buBlip>
                <a:blip r:embed="rId2"/>
              </a:buBlip>
            </a:pPr>
            <a:r>
              <a:rPr lang="en-US" b="1" dirty="0" smtClean="0">
                <a:solidFill>
                  <a:srgbClr val="002060"/>
                </a:solidFill>
                <a:latin typeface="Calibri" pitchFamily="34" charset="0"/>
              </a:rPr>
              <a:t>deliver lesson interestingly with a variety of student centered activities,</a:t>
            </a:r>
            <a:endParaRPr lang="en-US" sz="2400" b="1" dirty="0" smtClean="0"/>
          </a:p>
        </p:txBody>
      </p:sp>
      <p:sp>
        <p:nvSpPr>
          <p:cNvPr id="4" name="Slide Number Placeholder 3"/>
          <p:cNvSpPr>
            <a:spLocks noGrp="1"/>
          </p:cNvSpPr>
          <p:nvPr>
            <p:ph type="sldNum" sz="quarter" idx="12"/>
          </p:nvPr>
        </p:nvSpPr>
        <p:spPr>
          <a:xfrm>
            <a:off x="7848600" y="6172200"/>
            <a:ext cx="914400" cy="381000"/>
          </a:xfrm>
        </p:spPr>
        <p:txBody>
          <a:bodyPr/>
          <a:lstStyle/>
          <a:p>
            <a:pPr>
              <a:defRPr/>
            </a:pPr>
            <a:fld id="{2E050B34-FEE8-4134-BC81-3BD24AD5F713}" type="slidenum">
              <a:rPr lang="en-US"/>
              <a:pPr>
                <a:defRPr/>
              </a:pPr>
              <a:t>71</a:t>
            </a:fld>
            <a:endParaRPr lang="en-US" dirty="0"/>
          </a:p>
        </p:txBody>
      </p:sp>
      <p:sp>
        <p:nvSpPr>
          <p:cNvPr id="5" name="Title 1"/>
          <p:cNvSpPr txBox="1">
            <a:spLocks/>
          </p:cNvSpPr>
          <p:nvPr/>
        </p:nvSpPr>
        <p:spPr>
          <a:xfrm>
            <a:off x="228600" y="228600"/>
            <a:ext cx="3962400" cy="838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ormAutofit fontScale="25000" lnSpcReduction="20000"/>
            <a:scene3d>
              <a:camera prst="orthographicFront"/>
              <a:lightRig rig="soft" dir="t"/>
            </a:scene3d>
            <a:sp3d prstMaterial="softEdge">
              <a:bevelT w="25400" h="25400"/>
            </a:sp3d>
          </a:bodyPr>
          <a:lstStyle/>
          <a:p>
            <a:pPr fontAlgn="auto">
              <a:spcAft>
                <a:spcPts val="0"/>
              </a:spcAft>
              <a:defRPr/>
            </a:pPr>
            <a:r>
              <a:rPr lang="en-US" sz="2700" b="1" dirty="0">
                <a:effectLst>
                  <a:outerShdw blurRad="31750" dist="25400" dir="5400000" algn="tl" rotWithShape="0">
                    <a:srgbClr val="000000">
                      <a:alpha val="25000"/>
                    </a:srgbClr>
                  </a:outerShdw>
                </a:effectLst>
              </a:rPr>
              <a:t/>
            </a:r>
            <a:br>
              <a:rPr lang="en-US" sz="2700" b="1" dirty="0">
                <a:effectLst>
                  <a:outerShdw blurRad="31750" dist="25400" dir="5400000" algn="tl" rotWithShape="0">
                    <a:srgbClr val="000000">
                      <a:alpha val="25000"/>
                    </a:srgbClr>
                  </a:outerShdw>
                </a:effectLst>
              </a:rPr>
            </a:br>
            <a:r>
              <a:rPr lang="en-US" sz="4000" b="1" dirty="0">
                <a:solidFill>
                  <a:srgbClr val="0033CC"/>
                </a:solidFill>
              </a:rPr>
              <a:t/>
            </a:r>
            <a:br>
              <a:rPr lang="en-US" sz="4000" b="1" dirty="0">
                <a:solidFill>
                  <a:srgbClr val="0033CC"/>
                </a:solidFill>
              </a:rPr>
            </a:br>
            <a:r>
              <a:rPr lang="en-US" sz="17600" b="1" dirty="0">
                <a:solidFill>
                  <a:srgbClr val="FFFF00"/>
                </a:solidFill>
              </a:rPr>
              <a:t>Conclusions</a:t>
            </a:r>
            <a:r>
              <a:rPr lang="en-US" sz="4000" b="1" dirty="0">
                <a:solidFill>
                  <a:srgbClr val="FFFF00"/>
                </a:solidFill>
              </a:rPr>
              <a:t>   </a:t>
            </a:r>
            <a:r>
              <a:rPr lang="en-US" sz="4000" b="1" dirty="0">
                <a:solidFill>
                  <a:srgbClr val="FFFFCC"/>
                </a:solidFill>
              </a:rPr>
              <a:t/>
            </a:r>
            <a:br>
              <a:rPr lang="en-US" sz="4000" b="1" dirty="0">
                <a:solidFill>
                  <a:srgbClr val="FFFFCC"/>
                </a:solidFill>
              </a:rPr>
            </a:br>
            <a:endParaRPr lang="en-US" sz="4100" b="1" dirty="0">
              <a:effectLst>
                <a:outerShdw blurRad="31750" dist="25400" dir="5400000" algn="tl" rotWithShape="0">
                  <a:srgbClr val="000000">
                    <a:alpha val="25000"/>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17" presetClass="entr" presetSubtype="10" fill="hold" grpId="0" nodeType="afterEffect">
                                  <p:stCondLst>
                                    <p:cond delay="0"/>
                                  </p:stCondLst>
                                  <p:childTnLst>
                                    <p:set>
                                      <p:cBhvr>
                                        <p:cTn id="10" dur="1" fill="hold">
                                          <p:stCondLst>
                                            <p:cond delay="0"/>
                                          </p:stCondLst>
                                        </p:cTn>
                                        <p:tgtEl>
                                          <p:spTgt spid="81921">
                                            <p:bg/>
                                          </p:spTgt>
                                        </p:tgtEl>
                                        <p:attrNameLst>
                                          <p:attrName>style.visibility</p:attrName>
                                        </p:attrNameLst>
                                      </p:cBhvr>
                                      <p:to>
                                        <p:strVal val="visible"/>
                                      </p:to>
                                    </p:set>
                                    <p:anim calcmode="lin" valueType="num">
                                      <p:cBhvr>
                                        <p:cTn id="11" dur="500" fill="hold"/>
                                        <p:tgtEl>
                                          <p:spTgt spid="81921">
                                            <p:bg/>
                                          </p:spTgt>
                                        </p:tgtEl>
                                        <p:attrNameLst>
                                          <p:attrName>ppt_w</p:attrName>
                                        </p:attrNameLst>
                                      </p:cBhvr>
                                      <p:tavLst>
                                        <p:tav tm="0">
                                          <p:val>
                                            <p:fltVal val="0"/>
                                          </p:val>
                                        </p:tav>
                                        <p:tav tm="100000">
                                          <p:val>
                                            <p:strVal val="#ppt_w"/>
                                          </p:val>
                                        </p:tav>
                                      </p:tavLst>
                                    </p:anim>
                                    <p:anim calcmode="lin" valueType="num">
                                      <p:cBhvr>
                                        <p:cTn id="12" dur="500" fill="hold"/>
                                        <p:tgtEl>
                                          <p:spTgt spid="81921">
                                            <p:bg/>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81921">
                                            <p:txEl>
                                              <p:pRg st="0" end="0"/>
                                            </p:txEl>
                                          </p:spTgt>
                                        </p:tgtEl>
                                        <p:attrNameLst>
                                          <p:attrName>style.visibility</p:attrName>
                                        </p:attrNameLst>
                                      </p:cBhvr>
                                      <p:to>
                                        <p:strVal val="visible"/>
                                      </p:to>
                                    </p:set>
                                    <p:anim calcmode="lin" valueType="num">
                                      <p:cBhvr>
                                        <p:cTn id="17" dur="500" fill="hold"/>
                                        <p:tgtEl>
                                          <p:spTgt spid="81921">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192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81921">
                                            <p:txEl>
                                              <p:pRg st="1" end="1"/>
                                            </p:txEl>
                                          </p:spTgt>
                                        </p:tgtEl>
                                        <p:attrNameLst>
                                          <p:attrName>style.visibility</p:attrName>
                                        </p:attrNameLst>
                                      </p:cBhvr>
                                      <p:to>
                                        <p:strVal val="visible"/>
                                      </p:to>
                                    </p:set>
                                    <p:anim calcmode="lin" valueType="num">
                                      <p:cBhvr>
                                        <p:cTn id="23" dur="500" fill="hold"/>
                                        <p:tgtEl>
                                          <p:spTgt spid="8192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8192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81921">
                                            <p:txEl>
                                              <p:pRg st="2" end="2"/>
                                            </p:txEl>
                                          </p:spTgt>
                                        </p:tgtEl>
                                        <p:attrNameLst>
                                          <p:attrName>style.visibility</p:attrName>
                                        </p:attrNameLst>
                                      </p:cBhvr>
                                      <p:to>
                                        <p:strVal val="visible"/>
                                      </p:to>
                                    </p:set>
                                    <p:anim calcmode="lin" valueType="num">
                                      <p:cBhvr>
                                        <p:cTn id="29" dur="500" fill="hold"/>
                                        <p:tgtEl>
                                          <p:spTgt spid="81921">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8192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81921">
                                            <p:txEl>
                                              <p:pRg st="3" end="3"/>
                                            </p:txEl>
                                          </p:spTgt>
                                        </p:tgtEl>
                                        <p:attrNameLst>
                                          <p:attrName>style.visibility</p:attrName>
                                        </p:attrNameLst>
                                      </p:cBhvr>
                                      <p:to>
                                        <p:strVal val="visible"/>
                                      </p:to>
                                    </p:set>
                                    <p:anim calcmode="lin" valueType="num">
                                      <p:cBhvr>
                                        <p:cTn id="35" dur="500" fill="hold"/>
                                        <p:tgtEl>
                                          <p:spTgt spid="81921">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8192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81921">
                                            <p:txEl>
                                              <p:pRg st="4" end="4"/>
                                            </p:txEl>
                                          </p:spTgt>
                                        </p:tgtEl>
                                        <p:attrNameLst>
                                          <p:attrName>style.visibility</p:attrName>
                                        </p:attrNameLst>
                                      </p:cBhvr>
                                      <p:to>
                                        <p:strVal val="visible"/>
                                      </p:to>
                                    </p:set>
                                    <p:anim calcmode="lin" valueType="num">
                                      <p:cBhvr>
                                        <p:cTn id="41" dur="500" fill="hold"/>
                                        <p:tgtEl>
                                          <p:spTgt spid="81921">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81921">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1" grpId="0" uiExpand="1" build="p" animBg="1"/>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r">
              <a:defRPr/>
            </a:pPr>
            <a:fld id="{FA4D3A8C-AD7D-4E82-8A20-83DAAC8CF074}" type="slidenum">
              <a:rPr lang="en-US"/>
              <a:pPr algn="r">
                <a:defRPr/>
              </a:pPr>
              <a:t>72</a:t>
            </a:fld>
            <a:endParaRPr lang="en-US"/>
          </a:p>
        </p:txBody>
      </p:sp>
      <p:sp>
        <p:nvSpPr>
          <p:cNvPr id="82946" name="Rectangle 4"/>
          <p:cNvSpPr>
            <a:spLocks noChangeArrowheads="1"/>
          </p:cNvSpPr>
          <p:nvPr/>
        </p:nvSpPr>
        <p:spPr bwMode="auto">
          <a:xfrm>
            <a:off x="228600" y="1600200"/>
            <a:ext cx="8458200" cy="3970318"/>
          </a:xfrm>
          <a:prstGeom prst="rect">
            <a:avLst/>
          </a:prstGeom>
          <a:solidFill>
            <a:srgbClr val="CCFFFF"/>
          </a:solidFill>
          <a:ln w="9525">
            <a:noFill/>
            <a:miter lim="800000"/>
            <a:headEnd/>
            <a:tailEnd/>
          </a:ln>
        </p:spPr>
        <p:txBody>
          <a:bodyPr wrap="square">
            <a:spAutoFit/>
          </a:bodyPr>
          <a:lstStyle/>
          <a:p>
            <a:pPr marL="465138" indent="-344488">
              <a:buSzPct val="90000"/>
              <a:buFontTx/>
              <a:buBlip>
                <a:blip r:embed="rId2"/>
              </a:buBlip>
            </a:pPr>
            <a:r>
              <a:rPr lang="en-US" sz="3600" b="1" dirty="0">
                <a:latin typeface="Calibri" pitchFamily="34" charset="0"/>
              </a:rPr>
              <a:t> demonstrate their multiple intelligence as linguistic, bodily-kinesthetic, </a:t>
            </a:r>
            <a:r>
              <a:rPr lang="en-US" sz="3600" b="1" dirty="0" smtClean="0">
                <a:latin typeface="Calibri" pitchFamily="34" charset="0"/>
              </a:rPr>
              <a:t>musical, </a:t>
            </a:r>
            <a:r>
              <a:rPr lang="en-US" sz="3600" b="1" dirty="0">
                <a:latin typeface="Calibri" pitchFamily="34" charset="0"/>
              </a:rPr>
              <a:t>interpersonal, intra personal, </a:t>
            </a:r>
            <a:r>
              <a:rPr lang="en-US" sz="3600" b="1" dirty="0" err="1" smtClean="0">
                <a:latin typeface="Calibri" pitchFamily="34" charset="0"/>
              </a:rPr>
              <a:t>logico</a:t>
            </a:r>
            <a:r>
              <a:rPr lang="en-US" sz="3600" b="1" dirty="0" smtClean="0">
                <a:latin typeface="Calibri" pitchFamily="34" charset="0"/>
              </a:rPr>
              <a:t>-mathematical</a:t>
            </a:r>
            <a:r>
              <a:rPr lang="en-US" sz="3600" b="1" smtClean="0">
                <a:latin typeface="Calibri" pitchFamily="34" charset="0"/>
              </a:rPr>
              <a:t>, naturalistic; </a:t>
            </a:r>
            <a:endParaRPr lang="en-US" sz="3600" b="1" dirty="0">
              <a:latin typeface="Calibri" pitchFamily="34" charset="0"/>
            </a:endParaRPr>
          </a:p>
          <a:p>
            <a:pPr marL="465138" indent="-344488">
              <a:buSzPct val="90000"/>
              <a:buFontTx/>
              <a:buBlip>
                <a:blip r:embed="rId2"/>
              </a:buBlip>
            </a:pPr>
            <a:r>
              <a:rPr lang="en-US" sz="3600" b="1" dirty="0">
                <a:latin typeface="Calibri" pitchFamily="34" charset="0"/>
              </a:rPr>
              <a:t> plan the use of instructional materials,</a:t>
            </a:r>
          </a:p>
          <a:p>
            <a:pPr marL="465138" indent="-344488">
              <a:buSzPct val="90000"/>
              <a:buFontTx/>
              <a:buBlip>
                <a:blip r:embed="rId2"/>
              </a:buBlip>
            </a:pPr>
            <a:r>
              <a:rPr lang="en-US" sz="3600" b="1" dirty="0">
                <a:latin typeface="Calibri" pitchFamily="34" charset="0"/>
              </a:rPr>
              <a:t> integrate  values and to make classroom evaluation </a:t>
            </a:r>
            <a:r>
              <a:rPr lang="en-US" sz="3600" b="1" dirty="0" smtClean="0">
                <a:latin typeface="Calibri" pitchFamily="34" charset="0"/>
              </a:rPr>
              <a:t>instruments.</a:t>
            </a:r>
            <a:endParaRPr lang="en-US" sz="3600" b="1" dirty="0">
              <a:latin typeface="Calibri" pitchFamily="34" charset="0"/>
            </a:endParaRPr>
          </a:p>
        </p:txBody>
      </p:sp>
      <p:sp>
        <p:nvSpPr>
          <p:cNvPr id="6" name="Title 1"/>
          <p:cNvSpPr txBox="1">
            <a:spLocks/>
          </p:cNvSpPr>
          <p:nvPr/>
        </p:nvSpPr>
        <p:spPr>
          <a:xfrm>
            <a:off x="228600" y="381000"/>
            <a:ext cx="3962400" cy="838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ormAutofit fontScale="25000" lnSpcReduction="20000"/>
            <a:scene3d>
              <a:camera prst="orthographicFront"/>
              <a:lightRig rig="soft" dir="t"/>
            </a:scene3d>
            <a:sp3d prstMaterial="softEdge">
              <a:bevelT w="25400" h="25400"/>
            </a:sp3d>
          </a:bodyPr>
          <a:lstStyle/>
          <a:p>
            <a:pPr fontAlgn="auto">
              <a:spcAft>
                <a:spcPts val="0"/>
              </a:spcAft>
              <a:defRPr/>
            </a:pPr>
            <a:r>
              <a:rPr lang="en-US" sz="2700" b="1" dirty="0">
                <a:effectLst>
                  <a:outerShdw blurRad="31750" dist="25400" dir="5400000" algn="tl" rotWithShape="0">
                    <a:srgbClr val="000000">
                      <a:alpha val="25000"/>
                    </a:srgbClr>
                  </a:outerShdw>
                </a:effectLst>
              </a:rPr>
              <a:t/>
            </a:r>
            <a:br>
              <a:rPr lang="en-US" sz="2700" b="1" dirty="0">
                <a:effectLst>
                  <a:outerShdw blurRad="31750" dist="25400" dir="5400000" algn="tl" rotWithShape="0">
                    <a:srgbClr val="000000">
                      <a:alpha val="25000"/>
                    </a:srgbClr>
                  </a:outerShdw>
                </a:effectLst>
              </a:rPr>
            </a:br>
            <a:r>
              <a:rPr lang="en-US" sz="4000" b="1" dirty="0">
                <a:solidFill>
                  <a:srgbClr val="0033CC"/>
                </a:solidFill>
              </a:rPr>
              <a:t/>
            </a:r>
            <a:br>
              <a:rPr lang="en-US" sz="4000" b="1" dirty="0">
                <a:solidFill>
                  <a:srgbClr val="0033CC"/>
                </a:solidFill>
              </a:rPr>
            </a:br>
            <a:r>
              <a:rPr lang="en-US" sz="17600" b="1" dirty="0">
                <a:solidFill>
                  <a:srgbClr val="FFFF00"/>
                </a:solidFill>
              </a:rPr>
              <a:t>Conclusions</a:t>
            </a:r>
            <a:r>
              <a:rPr lang="en-US" sz="4000" b="1" dirty="0">
                <a:solidFill>
                  <a:srgbClr val="FFFF00"/>
                </a:solidFill>
              </a:rPr>
              <a:t>   </a:t>
            </a:r>
            <a:r>
              <a:rPr lang="en-US" sz="4000" b="1" dirty="0">
                <a:solidFill>
                  <a:srgbClr val="FFFFCC"/>
                </a:solidFill>
              </a:rPr>
              <a:t/>
            </a:r>
            <a:br>
              <a:rPr lang="en-US" sz="4000" b="1" dirty="0">
                <a:solidFill>
                  <a:srgbClr val="FFFFCC"/>
                </a:solidFill>
              </a:rPr>
            </a:br>
            <a:endParaRPr lang="en-US" sz="4100" b="1" dirty="0">
              <a:effectLst>
                <a:outerShdw blurRad="31750" dist="25400" dir="5400000" algn="tl" rotWithShape="0">
                  <a:srgbClr val="000000">
                    <a:alpha val="25000"/>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2946"/>
                                        </p:tgtEl>
                                        <p:attrNameLst>
                                          <p:attrName>style.visibility</p:attrName>
                                        </p:attrNameLst>
                                      </p:cBhvr>
                                      <p:to>
                                        <p:strVal val="visible"/>
                                      </p:to>
                                    </p:set>
                                    <p:animEffect transition="in" filter="wipe(down)">
                                      <p:cBhvr>
                                        <p:cTn id="12" dur="500"/>
                                        <p:tgtEl>
                                          <p:spTgt spid="8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Content Placeholder 2"/>
          <p:cNvSpPr>
            <a:spLocks noGrp="1"/>
          </p:cNvSpPr>
          <p:nvPr>
            <p:ph idx="1"/>
          </p:nvPr>
        </p:nvSpPr>
        <p:spPr>
          <a:xfrm>
            <a:off x="304800" y="1481138"/>
            <a:ext cx="8382000" cy="4708981"/>
          </a:xfrm>
          <a:solidFill>
            <a:srgbClr val="CCFFFF"/>
          </a:solidFill>
        </p:spPr>
        <p:txBody>
          <a:bodyPr/>
          <a:lstStyle/>
          <a:p>
            <a:pPr marL="688975" indent="-463550">
              <a:buFont typeface="Arial" charset="0"/>
              <a:buBlip>
                <a:blip r:embed="rId2"/>
              </a:buBlip>
            </a:pPr>
            <a:r>
              <a:rPr lang="en-US" sz="3600" b="1" dirty="0" smtClean="0">
                <a:solidFill>
                  <a:srgbClr val="002060"/>
                </a:solidFill>
                <a:latin typeface="Calibri" pitchFamily="34" charset="0"/>
              </a:rPr>
              <a:t>Moreover, the student teachers have</a:t>
            </a:r>
          </a:p>
          <a:p>
            <a:pPr marL="688975" indent="-463550">
              <a:buFont typeface="Arial" charset="0"/>
              <a:buBlip>
                <a:blip r:embed="rId2"/>
              </a:buBlip>
            </a:pPr>
            <a:r>
              <a:rPr lang="en-US" sz="3600" b="1" dirty="0" smtClean="0">
                <a:solidFill>
                  <a:srgbClr val="002060"/>
                </a:solidFill>
                <a:latin typeface="Calibri" pitchFamily="34" charset="0"/>
              </a:rPr>
              <a:t> manifested their competency-based skills like decision making, time management, budgeting their allowance, negotiating, relating skills, cooperating   and teaching skills. </a:t>
            </a:r>
          </a:p>
          <a:p>
            <a:pPr marL="688975" indent="-463550">
              <a:buFont typeface="Arial" charset="0"/>
              <a:buBlip>
                <a:blip r:embed="rId2"/>
              </a:buBlip>
            </a:pPr>
            <a:r>
              <a:rPr lang="en-US" sz="3600" b="1" dirty="0" smtClean="0">
                <a:solidFill>
                  <a:srgbClr val="002060"/>
                </a:solidFill>
                <a:latin typeface="Calibri" pitchFamily="34" charset="0"/>
              </a:rPr>
              <a:t>The NKNU exposed student teachers to the rich and best Taiwanese culture  from  day one to -day thirty.</a:t>
            </a:r>
          </a:p>
        </p:txBody>
      </p:sp>
      <p:sp>
        <p:nvSpPr>
          <p:cNvPr id="4" name="Slide Number Placeholder 3"/>
          <p:cNvSpPr>
            <a:spLocks noGrp="1"/>
          </p:cNvSpPr>
          <p:nvPr>
            <p:ph type="sldNum" sz="quarter" idx="12"/>
          </p:nvPr>
        </p:nvSpPr>
        <p:spPr>
          <a:xfrm>
            <a:off x="7848600" y="6172200"/>
            <a:ext cx="762000" cy="273050"/>
          </a:xfrm>
        </p:spPr>
        <p:txBody>
          <a:bodyPr/>
          <a:lstStyle/>
          <a:p>
            <a:pPr algn="r">
              <a:defRPr/>
            </a:pPr>
            <a:fld id="{733F2E82-69CB-4EDE-A73D-20749FEF3258}" type="slidenum">
              <a:rPr lang="en-US"/>
              <a:pPr algn="r">
                <a:defRPr/>
              </a:pPr>
              <a:t>73</a:t>
            </a:fld>
            <a:endParaRPr lang="en-US" dirty="0"/>
          </a:p>
        </p:txBody>
      </p:sp>
      <p:sp>
        <p:nvSpPr>
          <p:cNvPr id="5" name="Title 1"/>
          <p:cNvSpPr txBox="1">
            <a:spLocks/>
          </p:cNvSpPr>
          <p:nvPr/>
        </p:nvSpPr>
        <p:spPr>
          <a:xfrm>
            <a:off x="381000" y="304800"/>
            <a:ext cx="3962400" cy="838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ormAutofit fontScale="25000" lnSpcReduction="20000"/>
            <a:scene3d>
              <a:camera prst="orthographicFront"/>
              <a:lightRig rig="soft" dir="t"/>
            </a:scene3d>
            <a:sp3d prstMaterial="softEdge">
              <a:bevelT w="25400" h="25400"/>
            </a:sp3d>
          </a:bodyPr>
          <a:lstStyle/>
          <a:p>
            <a:pPr fontAlgn="auto">
              <a:spcAft>
                <a:spcPts val="0"/>
              </a:spcAft>
              <a:defRPr/>
            </a:pPr>
            <a:r>
              <a:rPr lang="en-US" sz="2700" b="1" dirty="0">
                <a:effectLst>
                  <a:outerShdw blurRad="31750" dist="25400" dir="5400000" algn="tl" rotWithShape="0">
                    <a:srgbClr val="000000">
                      <a:alpha val="25000"/>
                    </a:srgbClr>
                  </a:outerShdw>
                </a:effectLst>
              </a:rPr>
              <a:t/>
            </a:r>
            <a:br>
              <a:rPr lang="en-US" sz="2700" b="1" dirty="0">
                <a:effectLst>
                  <a:outerShdw blurRad="31750" dist="25400" dir="5400000" algn="tl" rotWithShape="0">
                    <a:srgbClr val="000000">
                      <a:alpha val="25000"/>
                    </a:srgbClr>
                  </a:outerShdw>
                </a:effectLst>
              </a:rPr>
            </a:br>
            <a:r>
              <a:rPr lang="en-US" sz="4000" b="1" dirty="0">
                <a:solidFill>
                  <a:srgbClr val="0033CC"/>
                </a:solidFill>
              </a:rPr>
              <a:t/>
            </a:r>
            <a:br>
              <a:rPr lang="en-US" sz="4000" b="1" dirty="0">
                <a:solidFill>
                  <a:srgbClr val="0033CC"/>
                </a:solidFill>
              </a:rPr>
            </a:br>
            <a:r>
              <a:rPr lang="en-US" sz="17600" b="1" dirty="0">
                <a:solidFill>
                  <a:srgbClr val="FFFF00"/>
                </a:solidFill>
              </a:rPr>
              <a:t>Conclusions</a:t>
            </a:r>
            <a:r>
              <a:rPr lang="en-US" sz="4000" b="1" dirty="0">
                <a:solidFill>
                  <a:srgbClr val="FFFF00"/>
                </a:solidFill>
              </a:rPr>
              <a:t>   </a:t>
            </a:r>
            <a:r>
              <a:rPr lang="en-US" sz="4000" b="1" dirty="0">
                <a:solidFill>
                  <a:srgbClr val="FFFFCC"/>
                </a:solidFill>
              </a:rPr>
              <a:t/>
            </a:r>
            <a:br>
              <a:rPr lang="en-US" sz="4000" b="1" dirty="0">
                <a:solidFill>
                  <a:srgbClr val="FFFFCC"/>
                </a:solidFill>
              </a:rPr>
            </a:br>
            <a:endParaRPr lang="en-US" sz="4100" b="1" dirty="0">
              <a:effectLst>
                <a:outerShdw blurRad="31750" dist="25400" dir="5400000" algn="tl" rotWithShape="0">
                  <a:srgbClr val="000000">
                    <a:alpha val="25000"/>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83969">
                                            <p:bg/>
                                          </p:spTgt>
                                        </p:tgtEl>
                                        <p:attrNameLst>
                                          <p:attrName>style.visibility</p:attrName>
                                        </p:attrNameLst>
                                      </p:cBhvr>
                                      <p:to>
                                        <p:strVal val="visible"/>
                                      </p:to>
                                    </p:set>
                                    <p:anim calcmode="lin" valueType="num">
                                      <p:cBhvr>
                                        <p:cTn id="12" dur="500" fill="hold"/>
                                        <p:tgtEl>
                                          <p:spTgt spid="83969">
                                            <p:bg/>
                                          </p:spTgt>
                                        </p:tgtEl>
                                        <p:attrNameLst>
                                          <p:attrName>ppt_w</p:attrName>
                                        </p:attrNameLst>
                                      </p:cBhvr>
                                      <p:tavLst>
                                        <p:tav tm="0">
                                          <p:val>
                                            <p:fltVal val="0"/>
                                          </p:val>
                                        </p:tav>
                                        <p:tav tm="100000">
                                          <p:val>
                                            <p:strVal val="#ppt_w"/>
                                          </p:val>
                                        </p:tav>
                                      </p:tavLst>
                                    </p:anim>
                                    <p:anim calcmode="lin" valueType="num">
                                      <p:cBhvr>
                                        <p:cTn id="13" dur="500" fill="hold"/>
                                        <p:tgtEl>
                                          <p:spTgt spid="83969">
                                            <p:bg/>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83969">
                                            <p:txEl>
                                              <p:pRg st="0" end="0"/>
                                            </p:txEl>
                                          </p:spTgt>
                                        </p:tgtEl>
                                        <p:attrNameLst>
                                          <p:attrName>style.visibility</p:attrName>
                                        </p:attrNameLst>
                                      </p:cBhvr>
                                      <p:to>
                                        <p:strVal val="visible"/>
                                      </p:to>
                                    </p:set>
                                    <p:anim calcmode="lin" valueType="num">
                                      <p:cBhvr>
                                        <p:cTn id="18" dur="500" fill="hold"/>
                                        <p:tgtEl>
                                          <p:spTgt spid="83969">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8396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83969">
                                            <p:txEl>
                                              <p:pRg st="1" end="1"/>
                                            </p:txEl>
                                          </p:spTgt>
                                        </p:tgtEl>
                                        <p:attrNameLst>
                                          <p:attrName>style.visibility</p:attrName>
                                        </p:attrNameLst>
                                      </p:cBhvr>
                                      <p:to>
                                        <p:strVal val="visible"/>
                                      </p:to>
                                    </p:set>
                                    <p:anim calcmode="lin" valueType="num">
                                      <p:cBhvr>
                                        <p:cTn id="24" dur="500" fill="hold"/>
                                        <p:tgtEl>
                                          <p:spTgt spid="83969">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8396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83969">
                                            <p:txEl>
                                              <p:pRg st="2" end="2"/>
                                            </p:txEl>
                                          </p:spTgt>
                                        </p:tgtEl>
                                        <p:attrNameLst>
                                          <p:attrName>style.visibility</p:attrName>
                                        </p:attrNameLst>
                                      </p:cBhvr>
                                      <p:to>
                                        <p:strVal val="visible"/>
                                      </p:to>
                                    </p:set>
                                    <p:anim calcmode="lin" valueType="num">
                                      <p:cBhvr>
                                        <p:cTn id="30" dur="500" fill="hold"/>
                                        <p:tgtEl>
                                          <p:spTgt spid="83969">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83969">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69" grpId="0" uiExpand="1" build="p" animBg="1"/>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Content Placeholder 2"/>
          <p:cNvSpPr>
            <a:spLocks noGrp="1"/>
          </p:cNvSpPr>
          <p:nvPr>
            <p:ph idx="1"/>
          </p:nvPr>
        </p:nvSpPr>
        <p:spPr>
          <a:xfrm>
            <a:off x="457200" y="1481138"/>
            <a:ext cx="8229600" cy="3852862"/>
          </a:xfrm>
          <a:solidFill>
            <a:srgbClr val="CCFFFF"/>
          </a:solidFill>
        </p:spPr>
        <p:txBody>
          <a:bodyPr/>
          <a:lstStyle/>
          <a:p>
            <a:pPr>
              <a:buFont typeface="Arial" charset="0"/>
              <a:buBlip>
                <a:blip r:embed="rId2"/>
              </a:buBlip>
            </a:pPr>
            <a:r>
              <a:rPr lang="en-US" sz="3600" b="1" dirty="0" smtClean="0">
                <a:solidFill>
                  <a:srgbClr val="002060"/>
                </a:solidFill>
                <a:latin typeface="Calibri" pitchFamily="34" charset="0"/>
              </a:rPr>
              <a:t>The dynamic leadership and intensive supervision of Dr. Vincent </a:t>
            </a:r>
            <a:r>
              <a:rPr lang="en-US" sz="3600" b="1" dirty="0" err="1" smtClean="0">
                <a:solidFill>
                  <a:srgbClr val="002060"/>
                </a:solidFill>
                <a:latin typeface="Calibri" pitchFamily="34" charset="0"/>
              </a:rPr>
              <a:t>Shieh</a:t>
            </a:r>
            <a:r>
              <a:rPr lang="en-US" sz="3600" b="1" dirty="0" smtClean="0">
                <a:solidFill>
                  <a:srgbClr val="002060"/>
                </a:solidFill>
                <a:latin typeface="Calibri" pitchFamily="34" charset="0"/>
              </a:rPr>
              <a:t>, Dr. Victor Fang of the World Council for Curriculum and  Instruction International via the Taiwan National Chapter made this project successful.</a:t>
            </a:r>
            <a:endParaRPr lang="en-US" dirty="0" smtClean="0"/>
          </a:p>
        </p:txBody>
      </p:sp>
      <p:sp>
        <p:nvSpPr>
          <p:cNvPr id="4" name="Slide Number Placeholder 3"/>
          <p:cNvSpPr>
            <a:spLocks noGrp="1"/>
          </p:cNvSpPr>
          <p:nvPr>
            <p:ph type="sldNum" sz="quarter" idx="12"/>
          </p:nvPr>
        </p:nvSpPr>
        <p:spPr>
          <a:xfrm>
            <a:off x="7924800" y="6356351"/>
            <a:ext cx="762000" cy="273050"/>
          </a:xfrm>
        </p:spPr>
        <p:txBody>
          <a:bodyPr/>
          <a:lstStyle/>
          <a:p>
            <a:pPr algn="r">
              <a:defRPr/>
            </a:pPr>
            <a:fld id="{44E34B4E-DD78-45F1-9E69-28DFDBD3803E}" type="slidenum">
              <a:rPr lang="en-US"/>
              <a:pPr algn="r">
                <a:defRPr/>
              </a:pPr>
              <a:t>74</a:t>
            </a:fld>
            <a:endParaRPr lang="en-US" dirty="0"/>
          </a:p>
        </p:txBody>
      </p:sp>
      <p:sp>
        <p:nvSpPr>
          <p:cNvPr id="5" name="Title 1"/>
          <p:cNvSpPr txBox="1">
            <a:spLocks/>
          </p:cNvSpPr>
          <p:nvPr/>
        </p:nvSpPr>
        <p:spPr>
          <a:xfrm>
            <a:off x="228600" y="228600"/>
            <a:ext cx="3962400" cy="838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ormAutofit fontScale="25000" lnSpcReduction="20000"/>
            <a:scene3d>
              <a:camera prst="orthographicFront"/>
              <a:lightRig rig="soft" dir="t"/>
            </a:scene3d>
            <a:sp3d prstMaterial="softEdge">
              <a:bevelT w="25400" h="25400"/>
            </a:sp3d>
          </a:bodyPr>
          <a:lstStyle/>
          <a:p>
            <a:pPr fontAlgn="auto">
              <a:spcAft>
                <a:spcPts val="0"/>
              </a:spcAft>
              <a:defRPr/>
            </a:pPr>
            <a:r>
              <a:rPr lang="en-US" sz="2700" b="1" dirty="0">
                <a:effectLst>
                  <a:outerShdw blurRad="31750" dist="25400" dir="5400000" algn="tl" rotWithShape="0">
                    <a:srgbClr val="000000">
                      <a:alpha val="25000"/>
                    </a:srgbClr>
                  </a:outerShdw>
                </a:effectLst>
              </a:rPr>
              <a:t/>
            </a:r>
            <a:br>
              <a:rPr lang="en-US" sz="2700" b="1" dirty="0">
                <a:effectLst>
                  <a:outerShdw blurRad="31750" dist="25400" dir="5400000" algn="tl" rotWithShape="0">
                    <a:srgbClr val="000000">
                      <a:alpha val="25000"/>
                    </a:srgbClr>
                  </a:outerShdw>
                </a:effectLst>
              </a:rPr>
            </a:br>
            <a:r>
              <a:rPr lang="en-US" sz="4000" b="1" dirty="0">
                <a:solidFill>
                  <a:srgbClr val="0033CC"/>
                </a:solidFill>
              </a:rPr>
              <a:t/>
            </a:r>
            <a:br>
              <a:rPr lang="en-US" sz="4000" b="1" dirty="0">
                <a:solidFill>
                  <a:srgbClr val="0033CC"/>
                </a:solidFill>
              </a:rPr>
            </a:br>
            <a:r>
              <a:rPr lang="en-US" sz="17600" b="1" dirty="0">
                <a:solidFill>
                  <a:srgbClr val="FFFF00"/>
                </a:solidFill>
              </a:rPr>
              <a:t>Conclusions</a:t>
            </a:r>
            <a:r>
              <a:rPr lang="en-US" sz="4000" b="1" dirty="0">
                <a:solidFill>
                  <a:srgbClr val="FFFF00"/>
                </a:solidFill>
              </a:rPr>
              <a:t>   </a:t>
            </a:r>
            <a:r>
              <a:rPr lang="en-US" sz="4000" b="1" dirty="0">
                <a:solidFill>
                  <a:srgbClr val="FFFFCC"/>
                </a:solidFill>
              </a:rPr>
              <a:t/>
            </a:r>
            <a:br>
              <a:rPr lang="en-US" sz="4000" b="1" dirty="0">
                <a:solidFill>
                  <a:srgbClr val="FFFFCC"/>
                </a:solidFill>
              </a:rPr>
            </a:br>
            <a:endParaRPr lang="en-US" sz="4100" b="1" dirty="0">
              <a:effectLst>
                <a:outerShdw blurRad="31750" dist="25400" dir="5400000" algn="tl" rotWithShape="0">
                  <a:srgbClr val="000000">
                    <a:alpha val="25000"/>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58" presetClass="entr" presetSubtype="0" accel="100000" fill="hold" grpId="0" nodeType="afterEffect">
                                  <p:stCondLst>
                                    <p:cond delay="0"/>
                                  </p:stCondLst>
                                  <p:childTnLst>
                                    <p:set>
                                      <p:cBhvr>
                                        <p:cTn id="10" dur="1" fill="hold">
                                          <p:stCondLst>
                                            <p:cond delay="0"/>
                                          </p:stCondLst>
                                        </p:cTn>
                                        <p:tgtEl>
                                          <p:spTgt spid="84993">
                                            <p:bg/>
                                          </p:spTgt>
                                        </p:tgtEl>
                                        <p:attrNameLst>
                                          <p:attrName>style.visibility</p:attrName>
                                        </p:attrNameLst>
                                      </p:cBhvr>
                                      <p:to>
                                        <p:strVal val="visible"/>
                                      </p:to>
                                    </p:set>
                                    <p:anim calcmode="lin" valueType="num">
                                      <p:cBhvr>
                                        <p:cTn id="11" dur="500" fill="hold"/>
                                        <p:tgtEl>
                                          <p:spTgt spid="84993">
                                            <p:bg/>
                                          </p:spTgt>
                                        </p:tgtEl>
                                        <p:attrNameLst>
                                          <p:attrName>ppt_w</p:attrName>
                                        </p:attrNameLst>
                                      </p:cBhvr>
                                      <p:tavLst>
                                        <p:tav tm="0">
                                          <p:val>
                                            <p:strVal val="#ppt_w*2.5"/>
                                          </p:val>
                                        </p:tav>
                                        <p:tav tm="100000">
                                          <p:val>
                                            <p:strVal val="#ppt_w"/>
                                          </p:val>
                                        </p:tav>
                                      </p:tavLst>
                                    </p:anim>
                                    <p:anim calcmode="lin" valueType="num">
                                      <p:cBhvr>
                                        <p:cTn id="12" dur="500" fill="hold"/>
                                        <p:tgtEl>
                                          <p:spTgt spid="84993">
                                            <p:bg/>
                                          </p:spTgt>
                                        </p:tgtEl>
                                        <p:attrNameLst>
                                          <p:attrName>ppt_h</p:attrName>
                                        </p:attrNameLst>
                                      </p:cBhvr>
                                      <p:tavLst>
                                        <p:tav tm="0">
                                          <p:val>
                                            <p:strVal val="#ppt_h*0.01"/>
                                          </p:val>
                                        </p:tav>
                                        <p:tav tm="100000">
                                          <p:val>
                                            <p:strVal val="#ppt_h"/>
                                          </p:val>
                                        </p:tav>
                                      </p:tavLst>
                                    </p:anim>
                                    <p:anim calcmode="lin" valueType="num">
                                      <p:cBhvr>
                                        <p:cTn id="13" dur="500" fill="hold"/>
                                        <p:tgtEl>
                                          <p:spTgt spid="84993">
                                            <p:bg/>
                                          </p:spTgt>
                                        </p:tgtEl>
                                        <p:attrNameLst>
                                          <p:attrName>ppt_x</p:attrName>
                                        </p:attrNameLst>
                                      </p:cBhvr>
                                      <p:tavLst>
                                        <p:tav tm="0">
                                          <p:val>
                                            <p:strVal val="#ppt_x"/>
                                          </p:val>
                                        </p:tav>
                                        <p:tav tm="100000">
                                          <p:val>
                                            <p:strVal val="#ppt_x"/>
                                          </p:val>
                                        </p:tav>
                                      </p:tavLst>
                                    </p:anim>
                                    <p:anim calcmode="lin" valueType="num">
                                      <p:cBhvr>
                                        <p:cTn id="14" dur="500" fill="hold"/>
                                        <p:tgtEl>
                                          <p:spTgt spid="84993">
                                            <p:bg/>
                                          </p:spTgt>
                                        </p:tgtEl>
                                        <p:attrNameLst>
                                          <p:attrName>ppt_y</p:attrName>
                                        </p:attrNameLst>
                                      </p:cBhvr>
                                      <p:tavLst>
                                        <p:tav tm="0">
                                          <p:val>
                                            <p:strVal val="#ppt_h+1"/>
                                          </p:val>
                                        </p:tav>
                                        <p:tav tm="100000">
                                          <p:val>
                                            <p:strVal val="#ppt_y"/>
                                          </p:val>
                                        </p:tav>
                                      </p:tavLst>
                                    </p:anim>
                                    <p:animEffect transition="in" filter="fade">
                                      <p:cBhvr>
                                        <p:cTn id="15" dur="500"/>
                                        <p:tgtEl>
                                          <p:spTgt spid="84993">
                                            <p:bg/>
                                          </p:spTgt>
                                        </p:tgtEl>
                                      </p:cBhvr>
                                    </p:animEffect>
                                  </p:childTnLst>
                                </p:cTn>
                              </p:par>
                            </p:childTnLst>
                          </p:cTn>
                        </p:par>
                      </p:childTnLst>
                    </p:cTn>
                  </p:par>
                  <p:par>
                    <p:cTn id="16" fill="hold">
                      <p:stCondLst>
                        <p:cond delay="indefinite"/>
                      </p:stCondLst>
                      <p:childTnLst>
                        <p:par>
                          <p:cTn id="17" fill="hold">
                            <p:stCondLst>
                              <p:cond delay="0"/>
                            </p:stCondLst>
                            <p:childTnLst>
                              <p:par>
                                <p:cTn id="18" presetID="58" presetClass="entr" presetSubtype="0" accel="100000" fill="hold" grpId="0" nodeType="clickEffect">
                                  <p:stCondLst>
                                    <p:cond delay="0"/>
                                  </p:stCondLst>
                                  <p:childTnLst>
                                    <p:set>
                                      <p:cBhvr>
                                        <p:cTn id="19" dur="1" fill="hold">
                                          <p:stCondLst>
                                            <p:cond delay="0"/>
                                          </p:stCondLst>
                                        </p:cTn>
                                        <p:tgtEl>
                                          <p:spTgt spid="84993">
                                            <p:txEl>
                                              <p:pRg st="0" end="0"/>
                                            </p:txEl>
                                          </p:spTgt>
                                        </p:tgtEl>
                                        <p:attrNameLst>
                                          <p:attrName>style.visibility</p:attrName>
                                        </p:attrNameLst>
                                      </p:cBhvr>
                                      <p:to>
                                        <p:strVal val="visible"/>
                                      </p:to>
                                    </p:set>
                                    <p:anim calcmode="lin" valueType="num">
                                      <p:cBhvr>
                                        <p:cTn id="20" dur="500" fill="hold"/>
                                        <p:tgtEl>
                                          <p:spTgt spid="84993">
                                            <p:txEl>
                                              <p:pRg st="0" end="0"/>
                                            </p:txEl>
                                          </p:spTgt>
                                        </p:tgtEl>
                                        <p:attrNameLst>
                                          <p:attrName>ppt_w</p:attrName>
                                        </p:attrNameLst>
                                      </p:cBhvr>
                                      <p:tavLst>
                                        <p:tav tm="0">
                                          <p:val>
                                            <p:strVal val="#ppt_w*2.5"/>
                                          </p:val>
                                        </p:tav>
                                        <p:tav tm="100000">
                                          <p:val>
                                            <p:strVal val="#ppt_w"/>
                                          </p:val>
                                        </p:tav>
                                      </p:tavLst>
                                    </p:anim>
                                    <p:anim calcmode="lin" valueType="num">
                                      <p:cBhvr>
                                        <p:cTn id="21" dur="500" fill="hold"/>
                                        <p:tgtEl>
                                          <p:spTgt spid="84993">
                                            <p:txEl>
                                              <p:pRg st="0" end="0"/>
                                            </p:txEl>
                                          </p:spTgt>
                                        </p:tgtEl>
                                        <p:attrNameLst>
                                          <p:attrName>ppt_h</p:attrName>
                                        </p:attrNameLst>
                                      </p:cBhvr>
                                      <p:tavLst>
                                        <p:tav tm="0">
                                          <p:val>
                                            <p:strVal val="#ppt_h*0.01"/>
                                          </p:val>
                                        </p:tav>
                                        <p:tav tm="100000">
                                          <p:val>
                                            <p:strVal val="#ppt_h"/>
                                          </p:val>
                                        </p:tav>
                                      </p:tavLst>
                                    </p:anim>
                                    <p:anim calcmode="lin" valueType="num">
                                      <p:cBhvr>
                                        <p:cTn id="22" dur="500" fill="hold"/>
                                        <p:tgtEl>
                                          <p:spTgt spid="84993">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84993">
                                            <p:txEl>
                                              <p:pRg st="0" end="0"/>
                                            </p:txEl>
                                          </p:spTgt>
                                        </p:tgtEl>
                                        <p:attrNameLst>
                                          <p:attrName>ppt_y</p:attrName>
                                        </p:attrNameLst>
                                      </p:cBhvr>
                                      <p:tavLst>
                                        <p:tav tm="0">
                                          <p:val>
                                            <p:strVal val="#ppt_h+1"/>
                                          </p:val>
                                        </p:tav>
                                        <p:tav tm="100000">
                                          <p:val>
                                            <p:strVal val="#ppt_y"/>
                                          </p:val>
                                        </p:tav>
                                      </p:tavLst>
                                    </p:anim>
                                    <p:animEffect transition="in" filter="fade">
                                      <p:cBhvr>
                                        <p:cTn id="24" dur="500"/>
                                        <p:tgtEl>
                                          <p:spTgt spid="849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3" grpId="0" uiExpand="1" build="p" animBg="1"/>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Content Placeholder 2"/>
          <p:cNvSpPr>
            <a:spLocks noGrp="1"/>
          </p:cNvSpPr>
          <p:nvPr>
            <p:ph idx="1"/>
          </p:nvPr>
        </p:nvSpPr>
        <p:spPr>
          <a:xfrm>
            <a:off x="0" y="1481138"/>
            <a:ext cx="8839200" cy="4005262"/>
          </a:xfrm>
          <a:solidFill>
            <a:srgbClr val="CCFFFF"/>
          </a:solidFill>
        </p:spPr>
        <p:txBody>
          <a:bodyPr/>
          <a:lstStyle/>
          <a:p>
            <a:pPr marL="914400" indent="-449263">
              <a:buFont typeface="Arial" charset="0"/>
              <a:buBlip>
                <a:blip r:embed="rId2"/>
              </a:buBlip>
            </a:pPr>
            <a:r>
              <a:rPr lang="en-US" sz="3600" b="1" dirty="0" smtClean="0">
                <a:solidFill>
                  <a:srgbClr val="002060"/>
                </a:solidFill>
                <a:latin typeface="Calibri" pitchFamily="34" charset="0"/>
              </a:rPr>
              <a:t>The GCIC student teachers experienced the rich culture of Taiwan in terms of persons in the schools, leaders in the Education Bureau, the highly prioritized \educational system which are supported by the government and the parents,</a:t>
            </a:r>
          </a:p>
          <a:p>
            <a:pPr marL="914400" indent="-449263">
              <a:buFont typeface="Arial" charset="0"/>
              <a:buBlip>
                <a:blip r:embed="rId2"/>
              </a:buBlip>
            </a:pPr>
            <a:r>
              <a:rPr lang="en-US" sz="3600" b="1" dirty="0" smtClean="0">
                <a:solidFill>
                  <a:srgbClr val="002060"/>
                </a:solidFill>
                <a:latin typeface="Calibri" pitchFamily="34" charset="0"/>
              </a:rPr>
              <a:t> the highly paid teachers,</a:t>
            </a:r>
          </a:p>
        </p:txBody>
      </p:sp>
      <p:sp>
        <p:nvSpPr>
          <p:cNvPr id="4" name="Slide Number Placeholder 3"/>
          <p:cNvSpPr>
            <a:spLocks noGrp="1"/>
          </p:cNvSpPr>
          <p:nvPr>
            <p:ph type="sldNum" sz="quarter" idx="12"/>
          </p:nvPr>
        </p:nvSpPr>
        <p:spPr/>
        <p:txBody>
          <a:bodyPr/>
          <a:lstStyle/>
          <a:p>
            <a:pPr>
              <a:defRPr/>
            </a:pPr>
            <a:fld id="{295BE1F0-E7DF-4B2E-8716-7B583C9C750C}" type="slidenum">
              <a:rPr lang="en-US"/>
              <a:pPr>
                <a:defRPr/>
              </a:pPr>
              <a:t>75</a:t>
            </a:fld>
            <a:endParaRPr lang="en-US"/>
          </a:p>
        </p:txBody>
      </p:sp>
      <p:sp>
        <p:nvSpPr>
          <p:cNvPr id="5" name="Title 1"/>
          <p:cNvSpPr txBox="1">
            <a:spLocks/>
          </p:cNvSpPr>
          <p:nvPr/>
        </p:nvSpPr>
        <p:spPr>
          <a:xfrm>
            <a:off x="152400" y="228600"/>
            <a:ext cx="3962400" cy="838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ormAutofit fontScale="25000" lnSpcReduction="20000"/>
            <a:scene3d>
              <a:camera prst="orthographicFront"/>
              <a:lightRig rig="soft" dir="t"/>
            </a:scene3d>
            <a:sp3d prstMaterial="softEdge">
              <a:bevelT w="25400" h="25400"/>
            </a:sp3d>
          </a:bodyPr>
          <a:lstStyle/>
          <a:p>
            <a:pPr fontAlgn="auto">
              <a:spcAft>
                <a:spcPts val="0"/>
              </a:spcAft>
              <a:defRPr/>
            </a:pPr>
            <a:r>
              <a:rPr lang="en-US" sz="2700" b="1" dirty="0">
                <a:effectLst>
                  <a:outerShdw blurRad="31750" dist="25400" dir="5400000" algn="tl" rotWithShape="0">
                    <a:srgbClr val="000000">
                      <a:alpha val="25000"/>
                    </a:srgbClr>
                  </a:outerShdw>
                </a:effectLst>
              </a:rPr>
              <a:t/>
            </a:r>
            <a:br>
              <a:rPr lang="en-US" sz="2700" b="1" dirty="0">
                <a:effectLst>
                  <a:outerShdw blurRad="31750" dist="25400" dir="5400000" algn="tl" rotWithShape="0">
                    <a:srgbClr val="000000">
                      <a:alpha val="25000"/>
                    </a:srgbClr>
                  </a:outerShdw>
                </a:effectLst>
              </a:rPr>
            </a:br>
            <a:r>
              <a:rPr lang="en-US" sz="4000" b="1" dirty="0">
                <a:solidFill>
                  <a:srgbClr val="0033CC"/>
                </a:solidFill>
              </a:rPr>
              <a:t/>
            </a:r>
            <a:br>
              <a:rPr lang="en-US" sz="4000" b="1" dirty="0">
                <a:solidFill>
                  <a:srgbClr val="0033CC"/>
                </a:solidFill>
              </a:rPr>
            </a:br>
            <a:r>
              <a:rPr lang="en-US" sz="17600" b="1" dirty="0">
                <a:solidFill>
                  <a:srgbClr val="FFFF00"/>
                </a:solidFill>
              </a:rPr>
              <a:t>Conclusions</a:t>
            </a:r>
            <a:r>
              <a:rPr lang="en-US" sz="4000" b="1" dirty="0">
                <a:solidFill>
                  <a:srgbClr val="FFFF00"/>
                </a:solidFill>
              </a:rPr>
              <a:t>   </a:t>
            </a:r>
            <a:r>
              <a:rPr lang="en-US" sz="4000" b="1" dirty="0">
                <a:solidFill>
                  <a:srgbClr val="FFFFCC"/>
                </a:solidFill>
              </a:rPr>
              <a:t/>
            </a:r>
            <a:br>
              <a:rPr lang="en-US" sz="4000" b="1" dirty="0">
                <a:solidFill>
                  <a:srgbClr val="FFFFCC"/>
                </a:solidFill>
              </a:rPr>
            </a:br>
            <a:endParaRPr lang="en-US" sz="4100" b="1" dirty="0">
              <a:effectLst>
                <a:outerShdw blurRad="31750" dist="25400" dir="5400000" algn="tl" rotWithShape="0">
                  <a:srgbClr val="000000">
                    <a:alpha val="25000"/>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18" presetClass="entr" presetSubtype="12" fill="hold" grpId="0" nodeType="afterEffect">
                                  <p:stCondLst>
                                    <p:cond delay="0"/>
                                  </p:stCondLst>
                                  <p:childTnLst>
                                    <p:set>
                                      <p:cBhvr>
                                        <p:cTn id="10" dur="1" fill="hold">
                                          <p:stCondLst>
                                            <p:cond delay="0"/>
                                          </p:stCondLst>
                                        </p:cTn>
                                        <p:tgtEl>
                                          <p:spTgt spid="86017">
                                            <p:bg/>
                                          </p:spTgt>
                                        </p:tgtEl>
                                        <p:attrNameLst>
                                          <p:attrName>style.visibility</p:attrName>
                                        </p:attrNameLst>
                                      </p:cBhvr>
                                      <p:to>
                                        <p:strVal val="visible"/>
                                      </p:to>
                                    </p:set>
                                    <p:animEffect transition="in" filter="strips(downLeft)">
                                      <p:cBhvr>
                                        <p:cTn id="11" dur="500"/>
                                        <p:tgtEl>
                                          <p:spTgt spid="86017">
                                            <p:bg/>
                                          </p:spTgt>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86017">
                                            <p:txEl>
                                              <p:pRg st="0" end="0"/>
                                            </p:txEl>
                                          </p:spTgt>
                                        </p:tgtEl>
                                        <p:attrNameLst>
                                          <p:attrName>style.visibility</p:attrName>
                                        </p:attrNameLst>
                                      </p:cBhvr>
                                      <p:to>
                                        <p:strVal val="visible"/>
                                      </p:to>
                                    </p:set>
                                    <p:animEffect transition="in" filter="strips(downLeft)">
                                      <p:cBhvr>
                                        <p:cTn id="16" dur="500"/>
                                        <p:tgtEl>
                                          <p:spTgt spid="860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86017">
                                            <p:txEl>
                                              <p:pRg st="1" end="1"/>
                                            </p:txEl>
                                          </p:spTgt>
                                        </p:tgtEl>
                                        <p:attrNameLst>
                                          <p:attrName>style.visibility</p:attrName>
                                        </p:attrNameLst>
                                      </p:cBhvr>
                                      <p:to>
                                        <p:strVal val="visible"/>
                                      </p:to>
                                    </p:set>
                                    <p:animEffect transition="in" filter="strips(downLeft)">
                                      <p:cBhvr>
                                        <p:cTn id="21" dur="500"/>
                                        <p:tgtEl>
                                          <p:spTgt spid="860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7" grpId="0" uiExpand="1" build="p" animBg="1"/>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Content Placeholder 1"/>
          <p:cNvSpPr>
            <a:spLocks noGrp="1"/>
          </p:cNvSpPr>
          <p:nvPr>
            <p:ph idx="1"/>
          </p:nvPr>
        </p:nvSpPr>
        <p:spPr/>
        <p:txBody>
          <a:bodyPr/>
          <a:lstStyle/>
          <a:p>
            <a:pPr>
              <a:buFont typeface="Arial" charset="0"/>
              <a:buBlip>
                <a:blip r:embed="rId2"/>
              </a:buBlip>
            </a:pPr>
            <a:endParaRPr lang="en-US" smtClean="0"/>
          </a:p>
        </p:txBody>
      </p:sp>
      <p:sp>
        <p:nvSpPr>
          <p:cNvPr id="3" name="Slide Number Placeholder 2"/>
          <p:cNvSpPr>
            <a:spLocks noGrp="1"/>
          </p:cNvSpPr>
          <p:nvPr>
            <p:ph type="sldNum" sz="quarter" idx="12"/>
          </p:nvPr>
        </p:nvSpPr>
        <p:spPr/>
        <p:txBody>
          <a:bodyPr/>
          <a:lstStyle/>
          <a:p>
            <a:pPr>
              <a:defRPr/>
            </a:pPr>
            <a:fld id="{B84048E4-16EA-44B1-AB3B-7EC462F4D239}" type="slidenum">
              <a:rPr lang="en-US"/>
              <a:pPr>
                <a:defRPr/>
              </a:pPr>
              <a:t>76</a:t>
            </a:fld>
            <a:endParaRPr lang="en-US"/>
          </a:p>
        </p:txBody>
      </p:sp>
      <p:sp>
        <p:nvSpPr>
          <p:cNvPr id="5" name="Rectangle 4"/>
          <p:cNvSpPr/>
          <p:nvPr/>
        </p:nvSpPr>
        <p:spPr>
          <a:xfrm>
            <a:off x="152400" y="1219200"/>
            <a:ext cx="8915400" cy="5262979"/>
          </a:xfrm>
          <a:prstGeom prst="rect">
            <a:avLst/>
          </a:prstGeom>
          <a:solidFill>
            <a:srgbClr val="CCFFFF"/>
          </a:solidFill>
        </p:spPr>
        <p:txBody>
          <a:bodyPr wrap="square">
            <a:spAutoFit/>
          </a:bodyPr>
          <a:lstStyle/>
          <a:p>
            <a:pPr marL="344488" lvl="6" indent="-344488">
              <a:buBlip>
                <a:blip r:embed="rId3"/>
              </a:buBlip>
              <a:defRPr/>
            </a:pPr>
            <a:r>
              <a:rPr lang="en-US" sz="2800" dirty="0">
                <a:solidFill>
                  <a:srgbClr val="C00000"/>
                </a:solidFill>
                <a:latin typeface="+mn-lt"/>
              </a:rPr>
              <a:t> </a:t>
            </a:r>
            <a:r>
              <a:rPr lang="en-US" sz="2800" b="1" dirty="0">
                <a:solidFill>
                  <a:srgbClr val="C00000"/>
                </a:solidFill>
                <a:latin typeface="Calibri" pitchFamily="34" charset="0"/>
              </a:rPr>
              <a:t>the technologically oriented and friendly school campuses, </a:t>
            </a:r>
          </a:p>
          <a:p>
            <a:pPr marL="344488" indent="-344488" fontAlgn="auto">
              <a:spcBef>
                <a:spcPts val="0"/>
              </a:spcBef>
              <a:spcAft>
                <a:spcPts val="0"/>
              </a:spcAft>
              <a:buFontTx/>
              <a:buBlip>
                <a:blip r:embed="rId3"/>
              </a:buBlip>
              <a:defRPr/>
            </a:pPr>
            <a:r>
              <a:rPr lang="en-US" sz="2800" b="1" dirty="0">
                <a:latin typeface="Calibri" pitchFamily="34" charset="0"/>
              </a:rPr>
              <a:t>the disciplined people, the well maintained cultural museums, buildings, structures, rivers, arts, business sectors, </a:t>
            </a:r>
          </a:p>
          <a:p>
            <a:pPr marL="344488" indent="-344488" fontAlgn="auto">
              <a:spcBef>
                <a:spcPts val="0"/>
              </a:spcBef>
              <a:spcAft>
                <a:spcPts val="0"/>
              </a:spcAft>
              <a:buFontTx/>
              <a:buBlip>
                <a:blip r:embed="rId3"/>
              </a:buBlip>
              <a:defRPr/>
            </a:pPr>
            <a:r>
              <a:rPr lang="en-US" sz="2800" b="1" dirty="0">
                <a:solidFill>
                  <a:srgbClr val="C00000"/>
                </a:solidFill>
                <a:latin typeface="Calibri" pitchFamily="34" charset="0"/>
              </a:rPr>
              <a:t>the modern and well maintained, safe transportation facilities like train, buses, highways  and taxi cabs, </a:t>
            </a:r>
          </a:p>
          <a:p>
            <a:pPr marL="344488" indent="-344488" fontAlgn="auto">
              <a:spcBef>
                <a:spcPts val="0"/>
              </a:spcBef>
              <a:spcAft>
                <a:spcPts val="0"/>
              </a:spcAft>
              <a:buFontTx/>
              <a:buBlip>
                <a:blip r:embed="rId3"/>
              </a:buBlip>
              <a:defRPr/>
            </a:pPr>
            <a:r>
              <a:rPr lang="en-US" sz="2800" b="1" dirty="0">
                <a:latin typeface="Calibri" pitchFamily="34" charset="0"/>
              </a:rPr>
              <a:t>the well maintained  streets, light posts, street signs, traffic lights,  </a:t>
            </a:r>
          </a:p>
          <a:p>
            <a:pPr marL="344488" indent="-344488" fontAlgn="auto">
              <a:spcBef>
                <a:spcPts val="0"/>
              </a:spcBef>
              <a:spcAft>
                <a:spcPts val="0"/>
              </a:spcAft>
              <a:buFontTx/>
              <a:buBlip>
                <a:blip r:embed="rId3"/>
              </a:buBlip>
              <a:defRPr/>
            </a:pPr>
            <a:r>
              <a:rPr lang="en-US" sz="2800" b="1" dirty="0" smtClean="0">
                <a:solidFill>
                  <a:srgbClr val="C00000"/>
                </a:solidFill>
                <a:latin typeface="Calibri" pitchFamily="34" charset="0"/>
              </a:rPr>
              <a:t>the </a:t>
            </a:r>
            <a:r>
              <a:rPr lang="en-US" sz="2800" b="1" dirty="0">
                <a:solidFill>
                  <a:srgbClr val="C00000"/>
                </a:solidFill>
                <a:latin typeface="Calibri" pitchFamily="34" charset="0"/>
              </a:rPr>
              <a:t>adequately supervised  recreational, spiritual and cultural and business  centers,</a:t>
            </a:r>
          </a:p>
          <a:p>
            <a:pPr fontAlgn="auto">
              <a:spcBef>
                <a:spcPts val="0"/>
              </a:spcBef>
              <a:spcAft>
                <a:spcPts val="0"/>
              </a:spcAft>
              <a:buFontTx/>
              <a:buBlip>
                <a:blip r:embed="rId3"/>
              </a:buBlip>
              <a:defRPr/>
            </a:pPr>
            <a:endParaRPr lang="en-US" sz="2800" b="1" dirty="0">
              <a:latin typeface="Calibri" pitchFamily="34" charset="0"/>
            </a:endParaRPr>
          </a:p>
        </p:txBody>
      </p:sp>
      <p:sp>
        <p:nvSpPr>
          <p:cNvPr id="6" name="Title 1"/>
          <p:cNvSpPr txBox="1">
            <a:spLocks/>
          </p:cNvSpPr>
          <p:nvPr/>
        </p:nvSpPr>
        <p:spPr>
          <a:xfrm>
            <a:off x="228600" y="228600"/>
            <a:ext cx="3962400" cy="838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ormAutofit fontScale="25000" lnSpcReduction="20000"/>
            <a:scene3d>
              <a:camera prst="orthographicFront"/>
              <a:lightRig rig="soft" dir="t"/>
            </a:scene3d>
            <a:sp3d prstMaterial="softEdge">
              <a:bevelT w="25400" h="25400"/>
            </a:sp3d>
          </a:bodyPr>
          <a:lstStyle/>
          <a:p>
            <a:pPr fontAlgn="auto">
              <a:spcAft>
                <a:spcPts val="0"/>
              </a:spcAft>
              <a:defRPr/>
            </a:pPr>
            <a:r>
              <a:rPr lang="en-US" sz="2700" b="1" dirty="0">
                <a:effectLst>
                  <a:outerShdw blurRad="31750" dist="25400" dir="5400000" algn="tl" rotWithShape="0">
                    <a:srgbClr val="000000">
                      <a:alpha val="25000"/>
                    </a:srgbClr>
                  </a:outerShdw>
                </a:effectLst>
              </a:rPr>
              <a:t/>
            </a:r>
            <a:br>
              <a:rPr lang="en-US" sz="2700" b="1" dirty="0">
                <a:effectLst>
                  <a:outerShdw blurRad="31750" dist="25400" dir="5400000" algn="tl" rotWithShape="0">
                    <a:srgbClr val="000000">
                      <a:alpha val="25000"/>
                    </a:srgbClr>
                  </a:outerShdw>
                </a:effectLst>
              </a:rPr>
            </a:br>
            <a:r>
              <a:rPr lang="en-US" sz="4000" b="1" dirty="0">
                <a:solidFill>
                  <a:srgbClr val="0033CC"/>
                </a:solidFill>
              </a:rPr>
              <a:t/>
            </a:r>
            <a:br>
              <a:rPr lang="en-US" sz="4000" b="1" dirty="0">
                <a:solidFill>
                  <a:srgbClr val="0033CC"/>
                </a:solidFill>
              </a:rPr>
            </a:br>
            <a:r>
              <a:rPr lang="en-US" sz="17600" b="1" dirty="0">
                <a:solidFill>
                  <a:srgbClr val="FFFF00"/>
                </a:solidFill>
              </a:rPr>
              <a:t>Conclusions</a:t>
            </a:r>
            <a:r>
              <a:rPr lang="en-US" sz="4000" b="1" dirty="0">
                <a:solidFill>
                  <a:srgbClr val="FFFF00"/>
                </a:solidFill>
              </a:rPr>
              <a:t>   </a:t>
            </a:r>
            <a:r>
              <a:rPr lang="en-US" sz="4000" b="1" dirty="0">
                <a:solidFill>
                  <a:srgbClr val="FFFFCC"/>
                </a:solidFill>
              </a:rPr>
              <a:t/>
            </a:r>
            <a:br>
              <a:rPr lang="en-US" sz="4000" b="1" dirty="0">
                <a:solidFill>
                  <a:srgbClr val="FFFFCC"/>
                </a:solidFill>
              </a:rPr>
            </a:br>
            <a:endParaRPr lang="en-US" sz="4100" b="1" dirty="0">
              <a:effectLst>
                <a:outerShdw blurRad="31750" dist="25400" dir="5400000" algn="tl" rotWithShape="0">
                  <a:srgbClr val="000000">
                    <a:alpha val="25000"/>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57528"/>
            <a:ext cx="8763000" cy="2328672"/>
          </a:xfrm>
          <a:solidFill>
            <a:srgbClr val="CCFFFF"/>
          </a:solidFill>
        </p:spPr>
        <p:txBody>
          <a:bodyPr rtlCol="0">
            <a:normAutofit lnSpcReduction="10000"/>
          </a:bodyPr>
          <a:lstStyle/>
          <a:p>
            <a:pPr marL="914400" indent="-509588" fontAlgn="auto">
              <a:spcAft>
                <a:spcPts val="0"/>
              </a:spcAft>
              <a:buFont typeface="Arial" pitchFamily="34" charset="0"/>
              <a:buBlip>
                <a:blip r:embed="rId2"/>
              </a:buBlip>
              <a:defRPr/>
            </a:pPr>
            <a:r>
              <a:rPr lang="en-US" sz="3500" b="1" dirty="0" smtClean="0">
                <a:latin typeface="Calibri" pitchFamily="34" charset="0"/>
              </a:rPr>
              <a:t>the fresh, nutritious food  which were beautifully and attractively cooked, presented and sold,</a:t>
            </a:r>
          </a:p>
          <a:p>
            <a:pPr marL="914400" indent="-509588" fontAlgn="auto">
              <a:spcAft>
                <a:spcPts val="0"/>
              </a:spcAft>
              <a:buFont typeface="Arial" pitchFamily="34" charset="0"/>
              <a:buBlip>
                <a:blip r:embed="rId2"/>
              </a:buBlip>
              <a:defRPr/>
            </a:pPr>
            <a:r>
              <a:rPr lang="en-US" sz="3500" b="1" dirty="0" smtClean="0">
                <a:solidFill>
                  <a:srgbClr val="C00000"/>
                </a:solidFill>
                <a:latin typeface="Calibri" pitchFamily="34" charset="0"/>
              </a:rPr>
              <a:t>the fond for eating and cooking among the people,</a:t>
            </a:r>
            <a:r>
              <a:rPr lang="en-US" sz="2800" dirty="0" smtClean="0"/>
              <a:t> </a:t>
            </a:r>
            <a:endParaRPr lang="en-US" sz="3600" dirty="0"/>
          </a:p>
        </p:txBody>
      </p:sp>
      <p:sp>
        <p:nvSpPr>
          <p:cNvPr id="4" name="Slide Number Placeholder 3"/>
          <p:cNvSpPr>
            <a:spLocks noGrp="1"/>
          </p:cNvSpPr>
          <p:nvPr>
            <p:ph type="sldNum" sz="quarter" idx="12"/>
          </p:nvPr>
        </p:nvSpPr>
        <p:spPr/>
        <p:txBody>
          <a:bodyPr/>
          <a:lstStyle/>
          <a:p>
            <a:pPr algn="r">
              <a:defRPr/>
            </a:pPr>
            <a:fld id="{115E72B7-9384-4CA6-ABF8-1D311CE7BC4C}" type="slidenum">
              <a:rPr lang="en-US"/>
              <a:pPr algn="r">
                <a:defRPr/>
              </a:pPr>
              <a:t>77</a:t>
            </a:fld>
            <a:endParaRPr lang="en-US"/>
          </a:p>
        </p:txBody>
      </p:sp>
      <p:sp>
        <p:nvSpPr>
          <p:cNvPr id="5" name="Title 1"/>
          <p:cNvSpPr txBox="1">
            <a:spLocks/>
          </p:cNvSpPr>
          <p:nvPr/>
        </p:nvSpPr>
        <p:spPr>
          <a:xfrm>
            <a:off x="304800" y="304800"/>
            <a:ext cx="3962400" cy="838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ormAutofit fontScale="25000" lnSpcReduction="20000"/>
            <a:scene3d>
              <a:camera prst="orthographicFront"/>
              <a:lightRig rig="soft" dir="t"/>
            </a:scene3d>
            <a:sp3d prstMaterial="softEdge">
              <a:bevelT w="25400" h="25400"/>
            </a:sp3d>
          </a:bodyPr>
          <a:lstStyle/>
          <a:p>
            <a:pPr fontAlgn="auto">
              <a:spcAft>
                <a:spcPts val="0"/>
              </a:spcAft>
              <a:defRPr/>
            </a:pPr>
            <a:r>
              <a:rPr lang="en-US" sz="2700" b="1" dirty="0">
                <a:effectLst>
                  <a:outerShdw blurRad="31750" dist="25400" dir="5400000" algn="tl" rotWithShape="0">
                    <a:srgbClr val="000000">
                      <a:alpha val="25000"/>
                    </a:srgbClr>
                  </a:outerShdw>
                </a:effectLst>
              </a:rPr>
              <a:t/>
            </a:r>
            <a:br>
              <a:rPr lang="en-US" sz="2700" b="1" dirty="0">
                <a:effectLst>
                  <a:outerShdw blurRad="31750" dist="25400" dir="5400000" algn="tl" rotWithShape="0">
                    <a:srgbClr val="000000">
                      <a:alpha val="25000"/>
                    </a:srgbClr>
                  </a:outerShdw>
                </a:effectLst>
              </a:rPr>
            </a:br>
            <a:r>
              <a:rPr lang="en-US" sz="4000" b="1" dirty="0">
                <a:solidFill>
                  <a:srgbClr val="0033CC"/>
                </a:solidFill>
              </a:rPr>
              <a:t/>
            </a:r>
            <a:br>
              <a:rPr lang="en-US" sz="4000" b="1" dirty="0">
                <a:solidFill>
                  <a:srgbClr val="0033CC"/>
                </a:solidFill>
              </a:rPr>
            </a:br>
            <a:r>
              <a:rPr lang="en-US" sz="17600" b="1" dirty="0">
                <a:solidFill>
                  <a:srgbClr val="FFFF00"/>
                </a:solidFill>
              </a:rPr>
              <a:t>Conclusions</a:t>
            </a:r>
            <a:r>
              <a:rPr lang="en-US" sz="4000" b="1" dirty="0">
                <a:solidFill>
                  <a:srgbClr val="FFFF00"/>
                </a:solidFill>
              </a:rPr>
              <a:t>   </a:t>
            </a:r>
            <a:r>
              <a:rPr lang="en-US" sz="4000" b="1" dirty="0">
                <a:solidFill>
                  <a:srgbClr val="FFFFCC"/>
                </a:solidFill>
              </a:rPr>
              <a:t/>
            </a:r>
            <a:br>
              <a:rPr lang="en-US" sz="4000" b="1" dirty="0">
                <a:solidFill>
                  <a:srgbClr val="FFFFCC"/>
                </a:solidFill>
              </a:rPr>
            </a:br>
            <a:endParaRPr lang="en-US" sz="4100" b="1" dirty="0">
              <a:effectLst>
                <a:outerShdw blurRad="31750" dist="25400" dir="5400000" algn="tl" rotWithShape="0">
                  <a:srgbClr val="000000">
                    <a:alpha val="25000"/>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58" presetClass="entr" presetSubtype="0" accel="10000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p:cTn id="11" dur="500" fill="hold"/>
                                        <p:tgtEl>
                                          <p:spTgt spid="3">
                                            <p:bg/>
                                          </p:spTgt>
                                        </p:tgtEl>
                                        <p:attrNameLst>
                                          <p:attrName>ppt_w</p:attrName>
                                        </p:attrNameLst>
                                      </p:cBhvr>
                                      <p:tavLst>
                                        <p:tav tm="0">
                                          <p:val>
                                            <p:strVal val="#ppt_w*2.5"/>
                                          </p:val>
                                        </p:tav>
                                        <p:tav tm="100000">
                                          <p:val>
                                            <p:strVal val="#ppt_w"/>
                                          </p:val>
                                        </p:tav>
                                      </p:tavLst>
                                    </p:anim>
                                    <p:anim calcmode="lin" valueType="num">
                                      <p:cBhvr>
                                        <p:cTn id="12" dur="500" fill="hold"/>
                                        <p:tgtEl>
                                          <p:spTgt spid="3">
                                            <p:bg/>
                                          </p:spTgt>
                                        </p:tgtEl>
                                        <p:attrNameLst>
                                          <p:attrName>ppt_h</p:attrName>
                                        </p:attrNameLst>
                                      </p:cBhvr>
                                      <p:tavLst>
                                        <p:tav tm="0">
                                          <p:val>
                                            <p:strVal val="#ppt_h*0.01"/>
                                          </p:val>
                                        </p:tav>
                                        <p:tav tm="100000">
                                          <p:val>
                                            <p:strVal val="#ppt_h"/>
                                          </p:val>
                                        </p:tav>
                                      </p:tavLst>
                                    </p:anim>
                                    <p:anim calcmode="lin" valueType="num">
                                      <p:cBhvr>
                                        <p:cTn id="13" dur="500" fill="hold"/>
                                        <p:tgtEl>
                                          <p:spTgt spid="3">
                                            <p:bg/>
                                          </p:spTgt>
                                        </p:tgtEl>
                                        <p:attrNameLst>
                                          <p:attrName>ppt_x</p:attrName>
                                        </p:attrNameLst>
                                      </p:cBhvr>
                                      <p:tavLst>
                                        <p:tav tm="0">
                                          <p:val>
                                            <p:strVal val="#ppt_x"/>
                                          </p:val>
                                        </p:tav>
                                        <p:tav tm="100000">
                                          <p:val>
                                            <p:strVal val="#ppt_x"/>
                                          </p:val>
                                        </p:tav>
                                      </p:tavLst>
                                    </p:anim>
                                    <p:anim calcmode="lin" valueType="num">
                                      <p:cBhvr>
                                        <p:cTn id="14" dur="500" fill="hold"/>
                                        <p:tgtEl>
                                          <p:spTgt spid="3">
                                            <p:bg/>
                                          </p:spTgt>
                                        </p:tgtEl>
                                        <p:attrNameLst>
                                          <p:attrName>ppt_y</p:attrName>
                                        </p:attrNameLst>
                                      </p:cBhvr>
                                      <p:tavLst>
                                        <p:tav tm="0">
                                          <p:val>
                                            <p:strVal val="#ppt_h+1"/>
                                          </p:val>
                                        </p:tav>
                                        <p:tav tm="100000">
                                          <p:val>
                                            <p:strVal val="#ppt_y"/>
                                          </p:val>
                                        </p:tav>
                                      </p:tavLst>
                                    </p:anim>
                                    <p:animEffect transition="in" filter="fade">
                                      <p:cBhvr>
                                        <p:cTn id="15" dur="500"/>
                                        <p:tgtEl>
                                          <p:spTgt spid="3">
                                            <p:bg/>
                                          </p:spTgt>
                                        </p:tgtEl>
                                      </p:cBhvr>
                                    </p:animEffect>
                                  </p:childTnLst>
                                </p:cTn>
                              </p:par>
                            </p:childTnLst>
                          </p:cTn>
                        </p:par>
                      </p:childTnLst>
                    </p:cTn>
                  </p:par>
                  <p:par>
                    <p:cTn id="16" fill="hold">
                      <p:stCondLst>
                        <p:cond delay="indefinite"/>
                      </p:stCondLst>
                      <p:childTnLst>
                        <p:par>
                          <p:cTn id="17" fill="hold">
                            <p:stCondLst>
                              <p:cond delay="0"/>
                            </p:stCondLst>
                            <p:childTnLst>
                              <p:par>
                                <p:cTn id="18" presetID="58" presetClass="entr" presetSubtype="0" accel="10000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strVal val="#ppt_w*2.5"/>
                                          </p:val>
                                        </p:tav>
                                        <p:tav tm="100000">
                                          <p:val>
                                            <p:strVal val="#ppt_w"/>
                                          </p:val>
                                        </p:tav>
                                      </p:tavLst>
                                    </p:anim>
                                    <p:anim calcmode="lin" valueType="num">
                                      <p:cBhvr>
                                        <p:cTn id="21" dur="500" fill="hold"/>
                                        <p:tgtEl>
                                          <p:spTgt spid="3">
                                            <p:txEl>
                                              <p:pRg st="0" end="0"/>
                                            </p:txEl>
                                          </p:spTgt>
                                        </p:tgtEl>
                                        <p:attrNameLst>
                                          <p:attrName>ppt_h</p:attrName>
                                        </p:attrNameLst>
                                      </p:cBhvr>
                                      <p:tavLst>
                                        <p:tav tm="0">
                                          <p:val>
                                            <p:strVal val="#ppt_h*0.01"/>
                                          </p:val>
                                        </p:tav>
                                        <p:tav tm="100000">
                                          <p:val>
                                            <p:strVal val="#ppt_h"/>
                                          </p:val>
                                        </p:tav>
                                      </p:tavLst>
                                    </p:anim>
                                    <p:anim calcmode="lin" valueType="num">
                                      <p:cBhvr>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0" end="0"/>
                                            </p:txEl>
                                          </p:spTgt>
                                        </p:tgtEl>
                                        <p:attrNameLst>
                                          <p:attrName>ppt_y</p:attrName>
                                        </p:attrNameLst>
                                      </p:cBhvr>
                                      <p:tavLst>
                                        <p:tav tm="0">
                                          <p:val>
                                            <p:strVal val="#ppt_h+1"/>
                                          </p:val>
                                        </p:tav>
                                        <p:tav tm="100000">
                                          <p:val>
                                            <p:strVal val="#ppt_y"/>
                                          </p:val>
                                        </p:tav>
                                      </p:tavLst>
                                    </p:anim>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8" presetClass="entr" presetSubtype="0" accel="10000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p:cTn id="29" dur="500" fill="hold"/>
                                        <p:tgtEl>
                                          <p:spTgt spid="3">
                                            <p:txEl>
                                              <p:pRg st="1" end="1"/>
                                            </p:txEl>
                                          </p:spTgt>
                                        </p:tgtEl>
                                        <p:attrNameLst>
                                          <p:attrName>ppt_w</p:attrName>
                                        </p:attrNameLst>
                                      </p:cBhvr>
                                      <p:tavLst>
                                        <p:tav tm="0">
                                          <p:val>
                                            <p:strVal val="#ppt_w*2.5"/>
                                          </p:val>
                                        </p:tav>
                                        <p:tav tm="100000">
                                          <p:val>
                                            <p:strVal val="#ppt_w"/>
                                          </p:val>
                                        </p:tav>
                                      </p:tavLst>
                                    </p:anim>
                                    <p:anim calcmode="lin" valueType="num">
                                      <p:cBhvr>
                                        <p:cTn id="30" dur="500" fill="hold"/>
                                        <p:tgtEl>
                                          <p:spTgt spid="3">
                                            <p:txEl>
                                              <p:pRg st="1" end="1"/>
                                            </p:txEl>
                                          </p:spTgt>
                                        </p:tgtEl>
                                        <p:attrNameLst>
                                          <p:attrName>ppt_h</p:attrName>
                                        </p:attrNameLst>
                                      </p:cBhvr>
                                      <p:tavLst>
                                        <p:tav tm="0">
                                          <p:val>
                                            <p:strVal val="#ppt_h*0.01"/>
                                          </p:val>
                                        </p:tav>
                                        <p:tav tm="100000">
                                          <p:val>
                                            <p:strVal val="#ppt_h"/>
                                          </p:val>
                                        </p:tav>
                                      </p:tavLst>
                                    </p:anim>
                                    <p:anim calcmode="lin" valueType="num">
                                      <p:cBhvr>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3">
                                            <p:txEl>
                                              <p:pRg st="1" end="1"/>
                                            </p:txEl>
                                          </p:spTgt>
                                        </p:tgtEl>
                                        <p:attrNameLst>
                                          <p:attrName>ppt_y</p:attrName>
                                        </p:attrNameLst>
                                      </p:cBhvr>
                                      <p:tavLst>
                                        <p:tav tm="0">
                                          <p:val>
                                            <p:strVal val="#ppt_h+1"/>
                                          </p:val>
                                        </p:tav>
                                        <p:tav tm="100000">
                                          <p:val>
                                            <p:strVal val="#ppt_y"/>
                                          </p:val>
                                        </p:tav>
                                      </p:tavLst>
                                    </p:anim>
                                    <p:animEffect transition="in" filter="fade">
                                      <p:cBhvr>
                                        <p:cTn id="3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Content Placeholder 1"/>
          <p:cNvSpPr>
            <a:spLocks noGrp="1"/>
          </p:cNvSpPr>
          <p:nvPr>
            <p:ph idx="1"/>
          </p:nvPr>
        </p:nvSpPr>
        <p:spPr/>
        <p:txBody>
          <a:bodyPr/>
          <a:lstStyle/>
          <a:p>
            <a:endParaRPr lang="en-US" smtClean="0"/>
          </a:p>
        </p:txBody>
      </p:sp>
      <p:sp>
        <p:nvSpPr>
          <p:cNvPr id="3" name="Slide Number Placeholder 2"/>
          <p:cNvSpPr>
            <a:spLocks noGrp="1"/>
          </p:cNvSpPr>
          <p:nvPr>
            <p:ph type="sldNum" sz="quarter" idx="12"/>
          </p:nvPr>
        </p:nvSpPr>
        <p:spPr/>
        <p:txBody>
          <a:bodyPr/>
          <a:lstStyle/>
          <a:p>
            <a:pPr algn="r">
              <a:defRPr/>
            </a:pPr>
            <a:fld id="{FF559882-EBAF-4B6D-90C2-B19187D6283F}" type="slidenum">
              <a:rPr lang="en-US"/>
              <a:pPr algn="r">
                <a:defRPr/>
              </a:pPr>
              <a:t>78</a:t>
            </a:fld>
            <a:endParaRPr lang="en-US" dirty="0"/>
          </a:p>
        </p:txBody>
      </p:sp>
      <p:sp>
        <p:nvSpPr>
          <p:cNvPr id="89091" name="Rectangle 4"/>
          <p:cNvSpPr>
            <a:spLocks noChangeArrowheads="1"/>
          </p:cNvSpPr>
          <p:nvPr/>
        </p:nvSpPr>
        <p:spPr bwMode="auto">
          <a:xfrm>
            <a:off x="304800" y="1066800"/>
            <a:ext cx="8534400" cy="5509200"/>
          </a:xfrm>
          <a:prstGeom prst="rect">
            <a:avLst/>
          </a:prstGeom>
          <a:solidFill>
            <a:srgbClr val="CCFFFF"/>
          </a:solidFill>
          <a:ln w="9525">
            <a:noFill/>
            <a:miter lim="800000"/>
            <a:headEnd/>
            <a:tailEnd/>
          </a:ln>
        </p:spPr>
        <p:txBody>
          <a:bodyPr wrap="square">
            <a:spAutoFit/>
          </a:bodyPr>
          <a:lstStyle/>
          <a:p>
            <a:pPr marL="569913" indent="-569913">
              <a:buFontTx/>
              <a:buBlip>
                <a:blip r:embed="rId2"/>
              </a:buBlip>
            </a:pPr>
            <a:r>
              <a:rPr lang="en-US" sz="3200" b="1" dirty="0">
                <a:latin typeface="Calibri" pitchFamily="34" charset="0"/>
              </a:rPr>
              <a:t> the intensive collaboration among the non-governmental  and governmental sectors to assist their brothers and sisters who were survivors to national calamities,</a:t>
            </a:r>
          </a:p>
          <a:p>
            <a:pPr marL="569913" indent="-569913">
              <a:buFontTx/>
              <a:buBlip>
                <a:blip r:embed="rId2"/>
              </a:buBlip>
            </a:pPr>
            <a:r>
              <a:rPr lang="en-US" sz="3200" b="1" dirty="0">
                <a:latin typeface="Calibri" pitchFamily="34" charset="0"/>
              </a:rPr>
              <a:t> no sight of street beggars or neglected children or families,</a:t>
            </a:r>
          </a:p>
          <a:p>
            <a:pPr marL="569913" indent="-569913">
              <a:buFontTx/>
              <a:buBlip>
                <a:blip r:embed="rId2"/>
              </a:buBlip>
            </a:pPr>
            <a:r>
              <a:rPr lang="en-US" sz="3200" b="1" dirty="0">
                <a:latin typeface="Calibri" pitchFamily="34" charset="0"/>
              </a:rPr>
              <a:t> thus </a:t>
            </a:r>
            <a:r>
              <a:rPr lang="en-US" sz="3200" b="1" dirty="0" smtClean="0">
                <a:latin typeface="Calibri" pitchFamily="34" charset="0"/>
              </a:rPr>
              <a:t>met </a:t>
            </a:r>
            <a:r>
              <a:rPr lang="en-US" sz="3200" b="1" dirty="0">
                <a:latin typeface="Calibri" pitchFamily="34" charset="0"/>
              </a:rPr>
              <a:t>and </a:t>
            </a:r>
            <a:r>
              <a:rPr lang="en-US" sz="3200" b="1" dirty="0" smtClean="0">
                <a:latin typeface="Calibri" pitchFamily="34" charset="0"/>
              </a:rPr>
              <a:t>observed  </a:t>
            </a:r>
            <a:r>
              <a:rPr lang="en-US" sz="3200" b="1" dirty="0">
                <a:latin typeface="Calibri" pitchFamily="34" charset="0"/>
              </a:rPr>
              <a:t>the people who are happy, satisfied, and peaceful. </a:t>
            </a:r>
          </a:p>
          <a:p>
            <a:pPr algn="ctr"/>
            <a:r>
              <a:rPr lang="en-US" sz="3200" b="1" i="1" dirty="0">
                <a:solidFill>
                  <a:srgbClr val="C00000"/>
                </a:solidFill>
                <a:latin typeface="Calibri" pitchFamily="34" charset="0"/>
              </a:rPr>
              <a:t> All of these are indicators of  very good leadership and governance of Kaohsiung, Taiwan</a:t>
            </a:r>
            <a:r>
              <a:rPr lang="en-US" sz="3200" b="1" i="1" dirty="0" smtClean="0">
                <a:solidFill>
                  <a:srgbClr val="C00000"/>
                </a:solidFill>
                <a:latin typeface="Calibri" pitchFamily="34" charset="0"/>
              </a:rPr>
              <a:t>.</a:t>
            </a:r>
            <a:endParaRPr lang="en-US" b="1" dirty="0">
              <a:latin typeface="Calibri" pitchFamily="34" charset="0"/>
            </a:endParaRPr>
          </a:p>
        </p:txBody>
      </p:sp>
      <p:sp>
        <p:nvSpPr>
          <p:cNvPr id="6" name="Title 1"/>
          <p:cNvSpPr txBox="1">
            <a:spLocks/>
          </p:cNvSpPr>
          <p:nvPr/>
        </p:nvSpPr>
        <p:spPr>
          <a:xfrm>
            <a:off x="152400" y="76200"/>
            <a:ext cx="3962400" cy="838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ormAutofit fontScale="25000" lnSpcReduction="20000"/>
            <a:scene3d>
              <a:camera prst="orthographicFront"/>
              <a:lightRig rig="soft" dir="t"/>
            </a:scene3d>
            <a:sp3d prstMaterial="softEdge">
              <a:bevelT w="25400" h="25400"/>
            </a:sp3d>
          </a:bodyPr>
          <a:lstStyle/>
          <a:p>
            <a:pPr fontAlgn="auto">
              <a:spcAft>
                <a:spcPts val="0"/>
              </a:spcAft>
              <a:defRPr/>
            </a:pPr>
            <a:r>
              <a:rPr lang="en-US" sz="2700" b="1" dirty="0">
                <a:effectLst>
                  <a:outerShdw blurRad="31750" dist="25400" dir="5400000" algn="tl" rotWithShape="0">
                    <a:srgbClr val="000000">
                      <a:alpha val="25000"/>
                    </a:srgbClr>
                  </a:outerShdw>
                </a:effectLst>
              </a:rPr>
              <a:t/>
            </a:r>
            <a:br>
              <a:rPr lang="en-US" sz="2700" b="1" dirty="0">
                <a:effectLst>
                  <a:outerShdw blurRad="31750" dist="25400" dir="5400000" algn="tl" rotWithShape="0">
                    <a:srgbClr val="000000">
                      <a:alpha val="25000"/>
                    </a:srgbClr>
                  </a:outerShdw>
                </a:effectLst>
              </a:rPr>
            </a:br>
            <a:r>
              <a:rPr lang="en-US" sz="4000" b="1" dirty="0">
                <a:solidFill>
                  <a:srgbClr val="0033CC"/>
                </a:solidFill>
              </a:rPr>
              <a:t/>
            </a:r>
            <a:br>
              <a:rPr lang="en-US" sz="4000" b="1" dirty="0">
                <a:solidFill>
                  <a:srgbClr val="0033CC"/>
                </a:solidFill>
              </a:rPr>
            </a:br>
            <a:r>
              <a:rPr lang="en-US" sz="17600" b="1" dirty="0">
                <a:solidFill>
                  <a:srgbClr val="FFFF00"/>
                </a:solidFill>
              </a:rPr>
              <a:t>Conclusions</a:t>
            </a:r>
            <a:r>
              <a:rPr lang="en-US" sz="4000" b="1" dirty="0">
                <a:solidFill>
                  <a:srgbClr val="FFFF00"/>
                </a:solidFill>
              </a:rPr>
              <a:t>   </a:t>
            </a:r>
            <a:r>
              <a:rPr lang="en-US" sz="4000" b="1" dirty="0">
                <a:solidFill>
                  <a:srgbClr val="FFFFCC"/>
                </a:solidFill>
              </a:rPr>
              <a:t/>
            </a:r>
            <a:br>
              <a:rPr lang="en-US" sz="4000" b="1" dirty="0">
                <a:solidFill>
                  <a:srgbClr val="FFFFCC"/>
                </a:solidFill>
              </a:rPr>
            </a:br>
            <a:endParaRPr lang="en-US" sz="4100" b="1" dirty="0">
              <a:effectLst>
                <a:outerShdw blurRad="31750" dist="25400" dir="5400000" algn="tl" rotWithShape="0">
                  <a:srgbClr val="000000">
                    <a:alpha val="25000"/>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9091"/>
                                        </p:tgtEl>
                                        <p:attrNameLst>
                                          <p:attrName>style.visibility</p:attrName>
                                        </p:attrNameLst>
                                      </p:cBhvr>
                                      <p:to>
                                        <p:strVal val="visible"/>
                                      </p:to>
                                    </p:set>
                                    <p:animEffect transition="in" filter="wipe(down)">
                                      <p:cBhvr>
                                        <p:cTn id="12" dur="500"/>
                                        <p:tgtEl>
                                          <p:spTgt spid="89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nimBg="1"/>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5257800" cy="762000"/>
          </a:xfrm>
          <a:blipFill>
            <a:blip r:embed="rId2" cstate="print"/>
            <a:tile tx="0" ty="0" sx="100000" sy="100000" flip="none" algn="tl"/>
          </a:blipFill>
          <a:ln>
            <a:solidFill>
              <a:srgbClr val="0033CC"/>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t">
            <a:normAutofit fontScale="90000"/>
            <a:scene3d>
              <a:camera prst="orthographicFront"/>
              <a:lightRig rig="soft" dir="t"/>
            </a:scene3d>
            <a:sp3d prstMaterial="softEdge">
              <a:bevelT w="25400" h="25400"/>
            </a:sp3d>
          </a:bodyPr>
          <a:lstStyle/>
          <a:p>
            <a:pPr algn="ctr" fontAlgn="auto">
              <a:spcAft>
                <a:spcPts val="0"/>
              </a:spcAft>
              <a:defRPr/>
            </a:pPr>
            <a:r>
              <a:rPr lang="en-US" dirty="0" smtClean="0"/>
              <a:t> </a:t>
            </a:r>
            <a:r>
              <a:rPr lang="en-US" b="1" dirty="0" smtClean="0"/>
              <a:t>Recommendations:     </a:t>
            </a:r>
            <a:r>
              <a:rPr lang="en-US" dirty="0" smtClean="0"/>
              <a:t/>
            </a:r>
            <a:br>
              <a:rPr lang="en-US" dirty="0" smtClean="0"/>
            </a:br>
            <a:r>
              <a:rPr lang="en-US" b="1" dirty="0" smtClean="0"/>
              <a:t> </a:t>
            </a:r>
            <a:r>
              <a:rPr lang="en-US" dirty="0" smtClean="0"/>
              <a:t/>
            </a:r>
            <a:br>
              <a:rPr lang="en-US" dirty="0" smtClean="0"/>
            </a:br>
            <a:endParaRPr lang="en-US" dirty="0"/>
          </a:p>
        </p:txBody>
      </p:sp>
      <p:sp>
        <p:nvSpPr>
          <p:cNvPr id="3" name="Content Placeholder 2"/>
          <p:cNvSpPr>
            <a:spLocks noGrp="1"/>
          </p:cNvSpPr>
          <p:nvPr>
            <p:ph idx="1"/>
          </p:nvPr>
        </p:nvSpPr>
        <p:spPr>
          <a:xfrm>
            <a:off x="381000" y="1143000"/>
            <a:ext cx="8229600" cy="4876800"/>
          </a:xfrm>
          <a:solidFill>
            <a:srgbClr val="FFFFCC"/>
          </a:solidFill>
          <a:ln w="57150">
            <a:solidFill>
              <a:srgbClr val="0033CC"/>
            </a:solidFill>
          </a:ln>
        </p:spPr>
        <p:txBody>
          <a:bodyPr rtlCol="0">
            <a:normAutofit/>
          </a:bodyPr>
          <a:lstStyle/>
          <a:p>
            <a:pPr marL="404813" lvl="8" indent="-404813">
              <a:buFont typeface="Arial" pitchFamily="34" charset="0"/>
              <a:buBlip>
                <a:blip r:embed="rId3"/>
              </a:buBlip>
              <a:tabLst>
                <a:tab pos="1768475" algn="l"/>
              </a:tabLst>
              <a:defRPr/>
            </a:pPr>
            <a:r>
              <a:rPr lang="en-US" sz="3200" b="1" dirty="0" smtClean="0">
                <a:solidFill>
                  <a:srgbClr val="C00000"/>
                </a:solidFill>
                <a:latin typeface="Calibri" pitchFamily="34" charset="0"/>
              </a:rPr>
              <a:t>This model for networking  partnership is hereby recommended for replication in other countries.</a:t>
            </a:r>
          </a:p>
          <a:p>
            <a:pPr fontAlgn="auto">
              <a:spcAft>
                <a:spcPts val="0"/>
              </a:spcAft>
              <a:buFont typeface="Arial" pitchFamily="34" charset="0"/>
              <a:buBlip>
                <a:blip r:embed="rId3"/>
              </a:buBlip>
              <a:defRPr/>
            </a:pPr>
            <a:r>
              <a:rPr lang="en-US" b="1" dirty="0" smtClean="0">
                <a:latin typeface="Calibri" pitchFamily="34" charset="0"/>
              </a:rPr>
              <a:t>That the WCCI International gives Citation of Distinction to the NKNU and the GCIC for the partnership be done.</a:t>
            </a:r>
          </a:p>
          <a:p>
            <a:pPr fontAlgn="auto">
              <a:spcAft>
                <a:spcPts val="0"/>
              </a:spcAft>
              <a:buFont typeface="Arial" pitchFamily="34" charset="0"/>
              <a:buBlip>
                <a:blip r:embed="rId3"/>
              </a:buBlip>
              <a:defRPr/>
            </a:pPr>
            <a:r>
              <a:rPr lang="en-US" b="1" dirty="0" smtClean="0">
                <a:solidFill>
                  <a:srgbClr val="C00000"/>
                </a:solidFill>
                <a:latin typeface="Calibri" pitchFamily="34" charset="0"/>
              </a:rPr>
              <a:t>That future projects may also be allotted a minimal budget for essential expenses on administration and paper work.  </a:t>
            </a:r>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pPr algn="r">
              <a:defRPr/>
            </a:pPr>
            <a:fld id="{248F4EE4-A43F-4F17-BD53-BBAD7E24DF55}" type="slidenum">
              <a:rPr lang="en-US"/>
              <a:pPr algn="r">
                <a:defRPr/>
              </a:pPr>
              <a:t>79</a:t>
            </a:fld>
            <a:endParaRPr lang="en-US"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8" presetClass="entr" presetSubtype="12"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strips(downLeft)">
                                      <p:cBhvr>
                                        <p:cTn id="13" dur="50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strips(down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strips(downLeft)">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strips(downLeft)">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ontent Placeholder 2"/>
          <p:cNvSpPr>
            <a:spLocks noGrp="1"/>
          </p:cNvSpPr>
          <p:nvPr>
            <p:ph idx="1"/>
          </p:nvPr>
        </p:nvSpPr>
        <p:spPr>
          <a:xfrm>
            <a:off x="228600" y="1951038"/>
            <a:ext cx="8610600" cy="4449762"/>
          </a:xfrm>
          <a:solidFill>
            <a:srgbClr val="CCFFCC"/>
          </a:solidFill>
          <a:ln w="28575">
            <a:solidFill>
              <a:schemeClr val="tx1"/>
            </a:solidFill>
          </a:ln>
        </p:spPr>
        <p:txBody>
          <a:bodyPr/>
          <a:lstStyle/>
          <a:p>
            <a:pPr>
              <a:buFont typeface="Arial" charset="0"/>
              <a:buNone/>
            </a:pPr>
            <a:r>
              <a:rPr lang="en-US" b="1" dirty="0" smtClean="0"/>
              <a:t>a. Self-confidence</a:t>
            </a:r>
          </a:p>
          <a:p>
            <a:pPr>
              <a:buFont typeface="Arial" charset="0"/>
              <a:buNone/>
            </a:pPr>
            <a:r>
              <a:rPr lang="en-US" b="1" dirty="0" smtClean="0"/>
              <a:t>b. Communication skills in English: listening, reading, speaking and writing</a:t>
            </a:r>
          </a:p>
          <a:p>
            <a:pPr>
              <a:buFont typeface="Arial" charset="0"/>
              <a:buNone/>
            </a:pPr>
            <a:r>
              <a:rPr lang="en-US" b="1" dirty="0" smtClean="0"/>
              <a:t>c. Planned their lesson plans</a:t>
            </a:r>
          </a:p>
          <a:p>
            <a:pPr>
              <a:buFont typeface="Arial" charset="0"/>
              <a:buNone/>
            </a:pPr>
            <a:r>
              <a:rPr lang="en-US" b="1" dirty="0" smtClean="0"/>
              <a:t>d. Employed variety of teaching-learning strategies</a:t>
            </a:r>
          </a:p>
          <a:p>
            <a:pPr>
              <a:buFont typeface="Arial" charset="0"/>
              <a:buNone/>
            </a:pPr>
            <a:r>
              <a:rPr lang="en-US" b="1" dirty="0" smtClean="0"/>
              <a:t>e. Prepared   Instructional materials</a:t>
            </a:r>
          </a:p>
          <a:p>
            <a:pPr>
              <a:buFont typeface="Arial" charset="0"/>
              <a:buNone/>
            </a:pPr>
            <a:r>
              <a:rPr lang="en-US" b="1" dirty="0" smtClean="0"/>
              <a:t>f.  Used  instructional materials</a:t>
            </a:r>
          </a:p>
        </p:txBody>
      </p:sp>
      <p:sp>
        <p:nvSpPr>
          <p:cNvPr id="4" name="Slide Number Placeholder 3"/>
          <p:cNvSpPr>
            <a:spLocks noGrp="1"/>
          </p:cNvSpPr>
          <p:nvPr>
            <p:ph type="sldNum" sz="quarter" idx="12"/>
          </p:nvPr>
        </p:nvSpPr>
        <p:spPr/>
        <p:txBody>
          <a:bodyPr/>
          <a:lstStyle/>
          <a:p>
            <a:pPr>
              <a:defRPr/>
            </a:pPr>
            <a:fld id="{46B064B7-CD0E-45E9-8876-9FD1C09BF11C}" type="slidenum">
              <a:rPr lang="en-US"/>
              <a:pPr>
                <a:defRPr/>
              </a:pPr>
              <a:t>8</a:t>
            </a:fld>
            <a:endParaRPr lang="en-US"/>
          </a:p>
        </p:txBody>
      </p:sp>
      <p:sp>
        <p:nvSpPr>
          <p:cNvPr id="2" name="Title 1"/>
          <p:cNvSpPr>
            <a:spLocks noGrp="1"/>
          </p:cNvSpPr>
          <p:nvPr>
            <p:ph type="title"/>
          </p:nvPr>
        </p:nvSpPr>
        <p:spPr>
          <a:xfrm>
            <a:off x="228600" y="76200"/>
            <a:ext cx="8610600" cy="1600200"/>
          </a:xfrm>
          <a:solidFill>
            <a:srgbClr val="FFFFCC"/>
          </a:solidFill>
          <a:ln w="12700">
            <a:solidFill>
              <a:srgbClr val="002060"/>
            </a:solidFill>
          </a:ln>
        </p:spPr>
        <p:txBody>
          <a:bodyPr rtlCol="0" anchor="t">
            <a:noAutofit/>
          </a:bodyPr>
          <a:lstStyle/>
          <a:p>
            <a:pPr fontAlgn="auto">
              <a:spcAft>
                <a:spcPts val="0"/>
              </a:spcAft>
              <a:defRPr/>
            </a:pPr>
            <a:r>
              <a:rPr lang="en-US" sz="3200" b="1" dirty="0">
                <a:solidFill>
                  <a:schemeClr val="accent4">
                    <a:lumMod val="50000"/>
                  </a:schemeClr>
                </a:solidFill>
              </a:rPr>
              <a:t>4</a:t>
            </a:r>
            <a:r>
              <a:rPr lang="en-US" sz="3200" dirty="0">
                <a:solidFill>
                  <a:schemeClr val="accent4">
                    <a:lumMod val="50000"/>
                  </a:schemeClr>
                </a:solidFill>
              </a:rPr>
              <a:t>. </a:t>
            </a:r>
            <a:r>
              <a:rPr lang="en-US" sz="3200" b="1" dirty="0">
                <a:solidFill>
                  <a:schemeClr val="accent4">
                    <a:lumMod val="50000"/>
                  </a:schemeClr>
                </a:solidFill>
              </a:rPr>
              <a:t>To what degree have the student teachers demonstrated the following during their student Practice Teaching Program?</a:t>
            </a:r>
            <a:r>
              <a:rPr lang="en-US" sz="2400" b="1" dirty="0"/>
              <a:t/>
            </a:r>
            <a:br>
              <a:rPr lang="en-US" sz="2400" b="1" dirty="0"/>
            </a:b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21505">
                                            <p:bg/>
                                          </p:spTgt>
                                        </p:tgtEl>
                                        <p:attrNameLst>
                                          <p:attrName>style.visibility</p:attrName>
                                        </p:attrNameLst>
                                      </p:cBhvr>
                                      <p:to>
                                        <p:strVal val="visible"/>
                                      </p:to>
                                    </p:set>
                                    <p:anim calcmode="lin" valueType="num">
                                      <p:cBhvr>
                                        <p:cTn id="11" dur="500" fill="hold"/>
                                        <p:tgtEl>
                                          <p:spTgt spid="21505">
                                            <p:bg/>
                                          </p:spTgt>
                                        </p:tgtEl>
                                        <p:attrNameLst>
                                          <p:attrName>ppt_w</p:attrName>
                                        </p:attrNameLst>
                                      </p:cBhvr>
                                      <p:tavLst>
                                        <p:tav tm="0">
                                          <p:val>
                                            <p:fltVal val="0"/>
                                          </p:val>
                                        </p:tav>
                                        <p:tav tm="100000">
                                          <p:val>
                                            <p:strVal val="#ppt_w"/>
                                          </p:val>
                                        </p:tav>
                                      </p:tavLst>
                                    </p:anim>
                                    <p:anim calcmode="lin" valueType="num">
                                      <p:cBhvr>
                                        <p:cTn id="12" dur="500" fill="hold"/>
                                        <p:tgtEl>
                                          <p:spTgt spid="21505">
                                            <p:bg/>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21505">
                                            <p:txEl>
                                              <p:pRg st="0" end="0"/>
                                            </p:txEl>
                                          </p:spTgt>
                                        </p:tgtEl>
                                        <p:attrNameLst>
                                          <p:attrName>style.visibility</p:attrName>
                                        </p:attrNameLst>
                                      </p:cBhvr>
                                      <p:to>
                                        <p:strVal val="visible"/>
                                      </p:to>
                                    </p:set>
                                    <p:anim calcmode="lin" valueType="num">
                                      <p:cBhvr>
                                        <p:cTn id="17" dur="500" fill="hold"/>
                                        <p:tgtEl>
                                          <p:spTgt spid="2150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15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21505">
                                            <p:txEl>
                                              <p:pRg st="1" end="1"/>
                                            </p:txEl>
                                          </p:spTgt>
                                        </p:tgtEl>
                                        <p:attrNameLst>
                                          <p:attrName>style.visibility</p:attrName>
                                        </p:attrNameLst>
                                      </p:cBhvr>
                                      <p:to>
                                        <p:strVal val="visible"/>
                                      </p:to>
                                    </p:set>
                                    <p:anim calcmode="lin" valueType="num">
                                      <p:cBhvr>
                                        <p:cTn id="23" dur="500" fill="hold"/>
                                        <p:tgtEl>
                                          <p:spTgt spid="21505">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15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21505">
                                            <p:txEl>
                                              <p:pRg st="2" end="2"/>
                                            </p:txEl>
                                          </p:spTgt>
                                        </p:tgtEl>
                                        <p:attrNameLst>
                                          <p:attrName>style.visibility</p:attrName>
                                        </p:attrNameLst>
                                      </p:cBhvr>
                                      <p:to>
                                        <p:strVal val="visible"/>
                                      </p:to>
                                    </p:set>
                                    <p:anim calcmode="lin" valueType="num">
                                      <p:cBhvr>
                                        <p:cTn id="29" dur="500" fill="hold"/>
                                        <p:tgtEl>
                                          <p:spTgt spid="21505">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215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21505">
                                            <p:txEl>
                                              <p:pRg st="3" end="3"/>
                                            </p:txEl>
                                          </p:spTgt>
                                        </p:tgtEl>
                                        <p:attrNameLst>
                                          <p:attrName>style.visibility</p:attrName>
                                        </p:attrNameLst>
                                      </p:cBhvr>
                                      <p:to>
                                        <p:strVal val="visible"/>
                                      </p:to>
                                    </p:set>
                                    <p:anim calcmode="lin" valueType="num">
                                      <p:cBhvr>
                                        <p:cTn id="35" dur="500" fill="hold"/>
                                        <p:tgtEl>
                                          <p:spTgt spid="21505">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215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21505">
                                            <p:txEl>
                                              <p:pRg st="4" end="4"/>
                                            </p:txEl>
                                          </p:spTgt>
                                        </p:tgtEl>
                                        <p:attrNameLst>
                                          <p:attrName>style.visibility</p:attrName>
                                        </p:attrNameLst>
                                      </p:cBhvr>
                                      <p:to>
                                        <p:strVal val="visible"/>
                                      </p:to>
                                    </p:set>
                                    <p:anim calcmode="lin" valueType="num">
                                      <p:cBhvr>
                                        <p:cTn id="41" dur="500" fill="hold"/>
                                        <p:tgtEl>
                                          <p:spTgt spid="21505">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215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7" presetClass="entr" presetSubtype="10" fill="hold" grpId="0" nodeType="clickEffect">
                                  <p:stCondLst>
                                    <p:cond delay="0"/>
                                  </p:stCondLst>
                                  <p:childTnLst>
                                    <p:set>
                                      <p:cBhvr>
                                        <p:cTn id="46" dur="1" fill="hold">
                                          <p:stCondLst>
                                            <p:cond delay="0"/>
                                          </p:stCondLst>
                                        </p:cTn>
                                        <p:tgtEl>
                                          <p:spTgt spid="21505">
                                            <p:txEl>
                                              <p:pRg st="5" end="5"/>
                                            </p:txEl>
                                          </p:spTgt>
                                        </p:tgtEl>
                                        <p:attrNameLst>
                                          <p:attrName>style.visibility</p:attrName>
                                        </p:attrNameLst>
                                      </p:cBhvr>
                                      <p:to>
                                        <p:strVal val="visible"/>
                                      </p:to>
                                    </p:set>
                                    <p:anim calcmode="lin" valueType="num">
                                      <p:cBhvr>
                                        <p:cTn id="47" dur="500" fill="hold"/>
                                        <p:tgtEl>
                                          <p:spTgt spid="21505">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21505">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 grpId="0" uiExpand="1" build="p" animBg="1"/>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686800" cy="4525962"/>
          </a:xfrm>
          <a:solidFill>
            <a:srgbClr val="FFFFCC"/>
          </a:solidFill>
          <a:ln w="38100">
            <a:solidFill>
              <a:srgbClr val="0033CC"/>
            </a:solidFill>
          </a:ln>
        </p:spPr>
        <p:txBody>
          <a:bodyPr rtlCol="0">
            <a:normAutofit/>
          </a:bodyPr>
          <a:lstStyle/>
          <a:p>
            <a:pPr fontAlgn="auto">
              <a:spcAft>
                <a:spcPts val="0"/>
              </a:spcAft>
              <a:buFont typeface="Arial" pitchFamily="34" charset="0"/>
              <a:buBlip>
                <a:blip r:embed="rId2"/>
              </a:buBlip>
              <a:defRPr/>
            </a:pPr>
            <a:r>
              <a:rPr lang="en-US" b="1" dirty="0" smtClean="0"/>
              <a:t>A crash program on studying the Mandarin language will enable the future student teachers more teaching time with the Taiwanese students in the kindergarten and elementary schools for better and efficient communication without the Taiwanese teachers translating the  English into Mandarin anymore; and or maybe the Filipino students could have been more exposed to teaching English as a second language for the children. </a:t>
            </a:r>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pPr>
              <a:defRPr/>
            </a:pPr>
            <a:fld id="{67AE7CC1-D8E2-4862-A95B-0C1BF96AE1FC}" type="slidenum">
              <a:rPr lang="en-US"/>
              <a:pPr>
                <a:defRPr/>
              </a:pPr>
              <a:t>80</a:t>
            </a:fld>
            <a:endParaRPr lang="en-US"/>
          </a:p>
        </p:txBody>
      </p:sp>
      <p:sp>
        <p:nvSpPr>
          <p:cNvPr id="5" name="Title 1"/>
          <p:cNvSpPr txBox="1">
            <a:spLocks/>
          </p:cNvSpPr>
          <p:nvPr/>
        </p:nvSpPr>
        <p:spPr>
          <a:xfrm>
            <a:off x="228600" y="228600"/>
            <a:ext cx="5257800" cy="762000"/>
          </a:xfrm>
          <a:prstGeom prst="rect">
            <a:avLst/>
          </a:prstGeom>
          <a:blipFill>
            <a:blip r:embed="rId3" cstate="print"/>
            <a:tile tx="0" ty="0" sx="100000" sy="100000" flip="none" algn="tl"/>
          </a:blipFill>
          <a:ln>
            <a:solidFill>
              <a:srgbClr val="0033CC"/>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0" tIns="0" rIns="0" bIns="0" rtlCol="0" anchor="t">
            <a:normAutofit fontScale="97500"/>
            <a:scene3d>
              <a:camera prst="orthographicFront"/>
              <a:lightRig rig="soft" dir="t"/>
            </a:scene3d>
            <a:sp3d prstMaterial="softEdge">
              <a:bevelT w="25400" h="25400"/>
            </a:sp3d>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50" normalizeH="0" baseline="0" noProof="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uLnTx/>
                <a:uFillTx/>
                <a:latin typeface="+mj-lt"/>
                <a:ea typeface="+mn-ea"/>
                <a:cs typeface="Arial" charset="0"/>
              </a:rPr>
              <a:t> </a:t>
            </a:r>
            <a:r>
              <a:rPr kumimoji="0" lang="en-US" sz="4100" b="1" i="0" u="none" strike="noStrike" kern="1200" cap="none" spc="-150" normalizeH="0" baseline="0" noProof="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uLnTx/>
                <a:uFillTx/>
                <a:latin typeface="+mj-lt"/>
                <a:ea typeface="+mn-ea"/>
                <a:cs typeface="Arial" charset="0"/>
              </a:rPr>
              <a:t>Recommendations: </a:t>
            </a:r>
            <a:endParaRPr kumimoji="0" lang="en-US" sz="4100" b="1" i="0" u="none" strike="noStrike" kern="1200" cap="none" spc="-150" normalizeH="0" baseline="0" noProof="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uLnTx/>
              <a:uFillTx/>
              <a:latin typeface="+mj-lt"/>
              <a:ea typeface="+mn-ea"/>
              <a:cs typeface="Arial"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18" presetClass="entr" presetSubtype="12"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strips(downLeft)">
                                      <p:cBhvr>
                                        <p:cTn id="11" dur="500"/>
                                        <p:tgtEl>
                                          <p:spTgt spid="3">
                                            <p:bg/>
                                          </p:spTgt>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strips(downLeft)">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3505200"/>
          </a:xfrm>
          <a:solidFill>
            <a:srgbClr val="FFFFCC"/>
          </a:solidFill>
          <a:ln w="38100">
            <a:solidFill>
              <a:srgbClr val="0033CC"/>
            </a:solidFill>
          </a:ln>
        </p:spPr>
        <p:txBody>
          <a:bodyPr rtlCol="0">
            <a:normAutofit/>
          </a:bodyPr>
          <a:lstStyle/>
          <a:p>
            <a:pPr marL="630238" indent="-404813" fontAlgn="auto">
              <a:spcAft>
                <a:spcPts val="0"/>
              </a:spcAft>
              <a:buFont typeface="Arial" pitchFamily="34" charset="0"/>
              <a:buBlip>
                <a:blip r:embed="rId2"/>
              </a:buBlip>
              <a:defRPr/>
            </a:pPr>
            <a:r>
              <a:rPr lang="en-US" b="1" dirty="0" smtClean="0"/>
              <a:t>Taiwan has a very rich and beautiful culture to enrich, to inspire and to engage every global educator. </a:t>
            </a:r>
          </a:p>
          <a:p>
            <a:pPr marL="630238" indent="-404813" fontAlgn="auto">
              <a:spcAft>
                <a:spcPts val="0"/>
              </a:spcAft>
              <a:buFont typeface="Arial" pitchFamily="34" charset="0"/>
              <a:buBlip>
                <a:blip r:embed="rId2"/>
              </a:buBlip>
              <a:defRPr/>
            </a:pPr>
            <a:r>
              <a:rPr lang="en-US" b="1" dirty="0" smtClean="0">
                <a:solidFill>
                  <a:srgbClr val="C00000"/>
                </a:solidFill>
              </a:rPr>
              <a:t>The results of this study should be shared with the WCCI National and International Conferences or </a:t>
            </a:r>
            <a:r>
              <a:rPr lang="en-US" b="1" dirty="0" err="1" smtClean="0">
                <a:solidFill>
                  <a:srgbClr val="C00000"/>
                </a:solidFill>
              </a:rPr>
              <a:t>fora</a:t>
            </a:r>
            <a:r>
              <a:rPr lang="en-US" b="1" dirty="0" smtClean="0">
                <a:solidFill>
                  <a:srgbClr val="C00000"/>
                </a:solidFill>
              </a:rPr>
              <a:t> for better information and collaboration among its members.  </a:t>
            </a:r>
            <a:endParaRPr lang="en-US" dirty="0" smtClean="0">
              <a:solidFill>
                <a:srgbClr val="C00000"/>
              </a:solidFill>
            </a:endParaRPr>
          </a:p>
          <a:p>
            <a:pPr fontAlgn="auto">
              <a:spcAft>
                <a:spcPts val="0"/>
              </a:spcAft>
              <a:buFont typeface="Arial" pitchFamily="34" charset="0"/>
              <a:buNone/>
              <a:defRPr/>
            </a:pPr>
            <a:endParaRPr lang="en-US" dirty="0" smtClean="0"/>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pPr>
              <a:defRPr/>
            </a:pPr>
            <a:fld id="{C4E7B1D3-2A68-4A79-B20F-4A4F98061EFC}" type="slidenum">
              <a:rPr lang="en-US"/>
              <a:pPr>
                <a:defRPr/>
              </a:pPr>
              <a:t>81</a:t>
            </a:fld>
            <a:endParaRPr lang="en-US"/>
          </a:p>
        </p:txBody>
      </p:sp>
      <p:sp>
        <p:nvSpPr>
          <p:cNvPr id="6" name="Title 1"/>
          <p:cNvSpPr txBox="1">
            <a:spLocks/>
          </p:cNvSpPr>
          <p:nvPr/>
        </p:nvSpPr>
        <p:spPr>
          <a:xfrm>
            <a:off x="457200" y="304800"/>
            <a:ext cx="5257800" cy="762000"/>
          </a:xfrm>
          <a:prstGeom prst="rect">
            <a:avLst/>
          </a:prstGeom>
          <a:blipFill>
            <a:blip r:embed="rId3" cstate="print"/>
            <a:tile tx="0" ty="0" sx="100000" sy="100000" flip="none" algn="tl"/>
          </a:blipFill>
          <a:ln>
            <a:solidFill>
              <a:srgbClr val="0033CC"/>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0" tIns="0" rIns="0" bIns="0" rtlCol="0" anchor="t">
            <a:normAutofit fontScale="97500"/>
            <a:scene3d>
              <a:camera prst="orthographicFront"/>
              <a:lightRig rig="soft" dir="t"/>
            </a:scene3d>
            <a:sp3d prstMaterial="softEdge">
              <a:bevelT w="25400" h="25400"/>
            </a:sp3d>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50" normalizeH="0" baseline="0" noProof="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uLnTx/>
                <a:uFillTx/>
                <a:latin typeface="+mj-lt"/>
                <a:ea typeface="+mn-ea"/>
                <a:cs typeface="Arial" charset="0"/>
              </a:rPr>
              <a:t> </a:t>
            </a:r>
            <a:r>
              <a:rPr kumimoji="0" lang="en-US" sz="4100" b="1" i="0" u="none" strike="noStrike" kern="1200" cap="none" spc="-150" normalizeH="0" baseline="0" noProof="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uLnTx/>
                <a:uFillTx/>
                <a:latin typeface="+mj-lt"/>
                <a:ea typeface="+mn-ea"/>
                <a:cs typeface="Arial" charset="0"/>
              </a:rPr>
              <a:t>Recommendations: </a:t>
            </a:r>
            <a:endParaRPr kumimoji="0" lang="en-US" sz="4100" b="1" i="0" u="none" strike="noStrike" kern="1200" cap="none" spc="-150" normalizeH="0" baseline="0" noProof="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uLnTx/>
              <a:uFillTx/>
              <a:latin typeface="+mj-lt"/>
              <a:ea typeface="+mn-ea"/>
              <a:cs typeface="Arial"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p:cTn id="11" dur="500" fill="hold"/>
                                        <p:tgtEl>
                                          <p:spTgt spid="3">
                                            <p:bg/>
                                          </p:spTgt>
                                        </p:tgtEl>
                                        <p:attrNameLst>
                                          <p:attrName>ppt_w</p:attrName>
                                        </p:attrNameLst>
                                      </p:cBhvr>
                                      <p:tavLst>
                                        <p:tav tm="0">
                                          <p:val>
                                            <p:fltVal val="0"/>
                                          </p:val>
                                        </p:tav>
                                        <p:tav tm="100000">
                                          <p:val>
                                            <p:strVal val="#ppt_w"/>
                                          </p:val>
                                        </p:tav>
                                      </p:tavLst>
                                    </p:anim>
                                    <p:anim calcmode="lin" valueType="num">
                                      <p:cBhvr>
                                        <p:cTn id="12"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duotone>
              <a:prstClr val="black"/>
              <a:schemeClr val="accent2">
                <a:tint val="45000"/>
                <a:satMod val="400000"/>
              </a:schemeClr>
            </a:duotone>
          </a:blip>
          <a:srcRect/>
          <a:stretch>
            <a:fillRect/>
          </a:stretch>
        </p:blipFill>
        <p:spPr bwMode="auto">
          <a:xfrm rot="20017651">
            <a:off x="6602601" y="1068752"/>
            <a:ext cx="3030786" cy="26479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1" name="Picture 2"/>
          <p:cNvPicPr>
            <a:picLocks noChangeAspect="1" noChangeArrowheads="1"/>
          </p:cNvPicPr>
          <p:nvPr/>
        </p:nvPicPr>
        <p:blipFill>
          <a:blip r:embed="rId2">
            <a:duotone>
              <a:prstClr val="black"/>
              <a:schemeClr val="accent6">
                <a:tint val="45000"/>
                <a:satMod val="400000"/>
              </a:schemeClr>
            </a:duotone>
          </a:blip>
          <a:srcRect/>
          <a:stretch>
            <a:fillRect/>
          </a:stretch>
        </p:blipFill>
        <p:spPr bwMode="auto">
          <a:xfrm rot="20171594">
            <a:off x="-432714" y="1261038"/>
            <a:ext cx="3030786" cy="26479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2" name="Picture 2"/>
          <p:cNvPicPr>
            <a:picLocks noChangeAspect="1" noChangeArrowheads="1"/>
          </p:cNvPicPr>
          <p:nvPr/>
        </p:nvPicPr>
        <p:blipFill>
          <a:blip r:embed="rId2">
            <a:duotone>
              <a:prstClr val="black"/>
              <a:schemeClr val="accent2">
                <a:tint val="45000"/>
                <a:satMod val="400000"/>
              </a:schemeClr>
            </a:duotone>
          </a:blip>
          <a:srcRect/>
          <a:stretch>
            <a:fillRect/>
          </a:stretch>
        </p:blipFill>
        <p:spPr bwMode="auto">
          <a:xfrm rot="20017651">
            <a:off x="811402" y="-302847"/>
            <a:ext cx="3030786" cy="26479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3" name="Picture 2"/>
          <p:cNvPicPr>
            <a:picLocks noChangeAspect="1" noChangeArrowheads="1"/>
          </p:cNvPicPr>
          <p:nvPr/>
        </p:nvPicPr>
        <p:blipFill>
          <a:blip r:embed="rId2">
            <a:duotone>
              <a:schemeClr val="accent6">
                <a:shade val="45000"/>
                <a:satMod val="135000"/>
              </a:schemeClr>
              <a:prstClr val="white"/>
            </a:duotone>
          </a:blip>
          <a:srcRect/>
          <a:stretch>
            <a:fillRect/>
          </a:stretch>
        </p:blipFill>
        <p:spPr bwMode="auto">
          <a:xfrm rot="20171594">
            <a:off x="5968085" y="2480238"/>
            <a:ext cx="3030786" cy="26479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0" name="Picture 2"/>
          <p:cNvPicPr>
            <a:picLocks noChangeAspect="1" noChangeArrowheads="1"/>
          </p:cNvPicPr>
          <p:nvPr/>
        </p:nvPicPr>
        <p:blipFill>
          <a:blip r:embed="rId2"/>
          <a:srcRect/>
          <a:stretch>
            <a:fillRect/>
          </a:stretch>
        </p:blipFill>
        <p:spPr bwMode="auto">
          <a:xfrm rot="1622234">
            <a:off x="5323310" y="4176882"/>
            <a:ext cx="2043421" cy="178530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9" name="Picture 2"/>
          <p:cNvPicPr>
            <a:picLocks noChangeAspect="1" noChangeArrowheads="1"/>
          </p:cNvPicPr>
          <p:nvPr/>
        </p:nvPicPr>
        <p:blipFill>
          <a:blip r:embed="rId2"/>
          <a:srcRect/>
          <a:stretch>
            <a:fillRect/>
          </a:stretch>
        </p:blipFill>
        <p:spPr bwMode="auto">
          <a:xfrm rot="20171594">
            <a:off x="1804714" y="4307881"/>
            <a:ext cx="2098185" cy="183315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8" name="Picture 2"/>
          <p:cNvPicPr>
            <a:picLocks noChangeAspect="1" noChangeArrowheads="1"/>
          </p:cNvPicPr>
          <p:nvPr/>
        </p:nvPicPr>
        <p:blipFill>
          <a:blip r:embed="rId2"/>
          <a:srcRect/>
          <a:stretch>
            <a:fillRect/>
          </a:stretch>
        </p:blipFill>
        <p:spPr bwMode="auto">
          <a:xfrm rot="1717062">
            <a:off x="5783272" y="-369521"/>
            <a:ext cx="2518228" cy="220013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026" name="Picture 2"/>
          <p:cNvPicPr>
            <a:picLocks noChangeAspect="1" noChangeArrowheads="1"/>
          </p:cNvPicPr>
          <p:nvPr/>
        </p:nvPicPr>
        <p:blipFill>
          <a:blip r:embed="rId2">
            <a:duotone>
              <a:schemeClr val="accent5">
                <a:shade val="45000"/>
                <a:satMod val="135000"/>
              </a:schemeClr>
              <a:prstClr val="white"/>
            </a:duotone>
          </a:blip>
          <a:srcRect/>
          <a:stretch>
            <a:fillRect/>
          </a:stretch>
        </p:blipFill>
        <p:spPr bwMode="auto">
          <a:xfrm rot="20171594">
            <a:off x="557885" y="2708840"/>
            <a:ext cx="3030786" cy="26479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4" name="Rectangle 3"/>
          <p:cNvSpPr/>
          <p:nvPr/>
        </p:nvSpPr>
        <p:spPr>
          <a:xfrm>
            <a:off x="533400" y="990600"/>
            <a:ext cx="8001000" cy="2590800"/>
          </a:xfrm>
          <a:prstGeom prst="rect">
            <a:avLst/>
          </a:prstGeom>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Thank You</a:t>
            </a:r>
          </a:p>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and</a:t>
            </a:r>
          </a:p>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MABUHAY!!!</a:t>
            </a:r>
            <a:endPar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1027" name="Picture 3"/>
          <p:cNvPicPr>
            <a:picLocks noChangeAspect="1" noChangeArrowheads="1"/>
          </p:cNvPicPr>
          <p:nvPr/>
        </p:nvPicPr>
        <p:blipFill>
          <a:blip r:embed="rId3"/>
          <a:srcRect/>
          <a:stretch>
            <a:fillRect/>
          </a:stretch>
        </p:blipFill>
        <p:spPr bwMode="auto">
          <a:xfrm>
            <a:off x="3276600" y="3352800"/>
            <a:ext cx="2647950" cy="269698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7010400" y="6356350"/>
            <a:ext cx="2133600" cy="365125"/>
          </a:xfrm>
          <a:prstGeom prst="rect">
            <a:avLst/>
          </a:prstGeom>
        </p:spPr>
        <p:txBody>
          <a:bodyPr/>
          <a:lstStyle/>
          <a:p>
            <a:pPr>
              <a:defRPr/>
            </a:pPr>
            <a:fld id="{0C53D03D-89C2-4487-9641-AD279CA41CFD}" type="slidenum">
              <a:rPr lang="en-US"/>
              <a:pPr>
                <a:defRPr/>
              </a:pPr>
              <a:t>9</a:t>
            </a:fld>
            <a:endParaRPr lang="en-US"/>
          </a:p>
        </p:txBody>
      </p:sp>
      <p:sp>
        <p:nvSpPr>
          <p:cNvPr id="22531" name="Rectangle 4"/>
          <p:cNvSpPr>
            <a:spLocks noChangeArrowheads="1"/>
          </p:cNvSpPr>
          <p:nvPr/>
        </p:nvSpPr>
        <p:spPr bwMode="auto">
          <a:xfrm>
            <a:off x="533400" y="1371600"/>
            <a:ext cx="8229600" cy="4031873"/>
          </a:xfrm>
          <a:prstGeom prst="rect">
            <a:avLst/>
          </a:prstGeom>
          <a:solidFill>
            <a:srgbClr val="CCFFCC"/>
          </a:solidFill>
          <a:ln w="28575">
            <a:solidFill>
              <a:srgbClr val="0070C0"/>
            </a:solidFill>
            <a:miter lim="800000"/>
            <a:headEnd/>
            <a:tailEnd/>
          </a:ln>
        </p:spPr>
        <p:txBody>
          <a:bodyPr wrap="square">
            <a:spAutoFit/>
          </a:bodyPr>
          <a:lstStyle/>
          <a:p>
            <a:r>
              <a:rPr lang="en-US" sz="3200" b="1" dirty="0">
                <a:latin typeface="Calibri" pitchFamily="34" charset="0"/>
              </a:rPr>
              <a:t>g. Honed their  multiple intelligences</a:t>
            </a:r>
          </a:p>
          <a:p>
            <a:r>
              <a:rPr lang="en-US" sz="3200" b="1" dirty="0">
                <a:latin typeface="Calibri" pitchFamily="34" charset="0"/>
              </a:rPr>
              <a:t>h. Demonstrated their life- long skills and competences </a:t>
            </a:r>
          </a:p>
          <a:p>
            <a:r>
              <a:rPr lang="en-US" sz="3200" b="1" dirty="0" err="1">
                <a:latin typeface="Calibri" pitchFamily="34" charset="0"/>
              </a:rPr>
              <a:t>i</a:t>
            </a:r>
            <a:r>
              <a:rPr lang="en-US" sz="3200" b="1" dirty="0">
                <a:latin typeface="Calibri" pitchFamily="34" charset="0"/>
              </a:rPr>
              <a:t>.  Integration of values</a:t>
            </a:r>
          </a:p>
          <a:p>
            <a:pPr marL="514350" indent="-514350">
              <a:buAutoNum type="alphaLcPeriod" startAt="10"/>
            </a:pPr>
            <a:r>
              <a:rPr lang="en-US" sz="3200" b="1" dirty="0" smtClean="0">
                <a:latin typeface="Calibri" pitchFamily="34" charset="0"/>
              </a:rPr>
              <a:t>Evaluated </a:t>
            </a:r>
            <a:r>
              <a:rPr lang="en-US" sz="3200" b="1" dirty="0">
                <a:latin typeface="Calibri" pitchFamily="34" charset="0"/>
              </a:rPr>
              <a:t>the  learning experiences  </a:t>
            </a:r>
          </a:p>
          <a:p>
            <a:pPr marL="514350" indent="-514350">
              <a:buAutoNum type="alphaLcPeriod" startAt="10"/>
            </a:pPr>
            <a:r>
              <a:rPr lang="en-US" sz="3200" b="1" dirty="0" smtClean="0">
                <a:latin typeface="Calibri" pitchFamily="34" charset="0"/>
              </a:rPr>
              <a:t> </a:t>
            </a:r>
            <a:r>
              <a:rPr lang="en-US" sz="3200" b="1" dirty="0">
                <a:latin typeface="Calibri" pitchFamily="34" charset="0"/>
              </a:rPr>
              <a:t>Preparation of Comprehensive Student  	Teaching Portfolios </a:t>
            </a:r>
          </a:p>
          <a:p>
            <a:endParaRPr lang="en-US" sz="3200" b="1" dirty="0">
              <a:latin typeface="Calibri" pitchFamily="34" charset="0"/>
            </a:endParaRPr>
          </a:p>
        </p:txBody>
      </p:sp>
      <p:sp>
        <p:nvSpPr>
          <p:cNvPr id="7" name="Title 1"/>
          <p:cNvSpPr txBox="1">
            <a:spLocks/>
          </p:cNvSpPr>
          <p:nvPr/>
        </p:nvSpPr>
        <p:spPr bwMode="auto">
          <a:xfrm>
            <a:off x="533400" y="304800"/>
            <a:ext cx="8229600" cy="762000"/>
          </a:xfrm>
          <a:prstGeom prst="rect">
            <a:avLst/>
          </a:prstGeom>
          <a:gradFill flip="none" rotWithShape="1">
            <a:gsLst>
              <a:gs pos="67000">
                <a:srgbClr val="FBEAC7"/>
              </a:gs>
              <a:gs pos="42000">
                <a:srgbClr val="FEE7F2"/>
              </a:gs>
              <a:gs pos="72000">
                <a:srgbClr val="FAC77D"/>
              </a:gs>
              <a:gs pos="10000">
                <a:srgbClr val="FBA97D"/>
              </a:gs>
              <a:gs pos="69000">
                <a:srgbClr val="FBD49C"/>
              </a:gs>
              <a:gs pos="100000">
                <a:srgbClr val="FEE7F2"/>
              </a:gs>
            </a:gsLst>
            <a:path path="circle">
              <a:fillToRect l="100000" b="100000"/>
            </a:path>
            <a:tileRect t="-100000" r="-100000"/>
          </a:gradFill>
          <a:ln w="38100">
            <a:solidFill>
              <a:schemeClr val="tx1"/>
            </a:solid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rtlCol="0" anchor="t" anchorCtr="0" compatLnSpc="1">
            <a:prstTxWarp prst="textNoShape">
              <a:avLst/>
            </a:prstTxWarp>
            <a:no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accent4">
                    <a:lumMod val="50000"/>
                  </a:schemeClr>
                </a:solidFill>
                <a:effectLst/>
                <a:uLnTx/>
                <a:uFillTx/>
                <a:latin typeface="+mj-lt"/>
                <a:ea typeface="+mj-ea"/>
                <a:cs typeface="+mj-cs"/>
              </a:rPr>
              <a:t>STATEMENT OF THE PROBLEMS   </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
            </a:r>
            <a:br>
              <a:rPr kumimoji="0" lang="en-US" sz="3200" b="0" i="0" u="none" strike="noStrike" kern="1200" cap="none" spc="0" normalizeH="0" baseline="0" noProof="0" dirty="0" smtClean="0">
                <a:ln>
                  <a:noFill/>
                </a:ln>
                <a:solidFill>
                  <a:schemeClr val="tx1"/>
                </a:solidFill>
                <a:effectLst/>
                <a:uLnTx/>
                <a:uFillTx/>
                <a:latin typeface="+mj-lt"/>
                <a:ea typeface="+mj-ea"/>
                <a:cs typeface="+mj-cs"/>
              </a:rPr>
            </a:b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22531">
                                            <p:bg/>
                                          </p:spTgt>
                                        </p:tgtEl>
                                        <p:attrNameLst>
                                          <p:attrName>style.visibility</p:attrName>
                                        </p:attrNameLst>
                                      </p:cBhvr>
                                      <p:to>
                                        <p:strVal val="visible"/>
                                      </p:to>
                                    </p:set>
                                    <p:anim calcmode="lin" valueType="num">
                                      <p:cBhvr>
                                        <p:cTn id="12" dur="500" fill="hold"/>
                                        <p:tgtEl>
                                          <p:spTgt spid="22531">
                                            <p:bg/>
                                          </p:spTgt>
                                        </p:tgtEl>
                                        <p:attrNameLst>
                                          <p:attrName>ppt_w</p:attrName>
                                        </p:attrNameLst>
                                      </p:cBhvr>
                                      <p:tavLst>
                                        <p:tav tm="0">
                                          <p:val>
                                            <p:fltVal val="0"/>
                                          </p:val>
                                        </p:tav>
                                        <p:tav tm="100000">
                                          <p:val>
                                            <p:strVal val="#ppt_w"/>
                                          </p:val>
                                        </p:tav>
                                      </p:tavLst>
                                    </p:anim>
                                    <p:anim calcmode="lin" valueType="num">
                                      <p:cBhvr>
                                        <p:cTn id="13" dur="500" fill="hold"/>
                                        <p:tgtEl>
                                          <p:spTgt spid="22531">
                                            <p:bg/>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22531">
                                            <p:txEl>
                                              <p:pRg st="0" end="0"/>
                                            </p:txEl>
                                          </p:spTgt>
                                        </p:tgtEl>
                                        <p:attrNameLst>
                                          <p:attrName>style.visibility</p:attrName>
                                        </p:attrNameLst>
                                      </p:cBhvr>
                                      <p:to>
                                        <p:strVal val="visible"/>
                                      </p:to>
                                    </p:set>
                                    <p:anim calcmode="lin" valueType="num">
                                      <p:cBhvr>
                                        <p:cTn id="18" dur="500" fill="hold"/>
                                        <p:tgtEl>
                                          <p:spTgt spid="2253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253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22531">
                                            <p:txEl>
                                              <p:pRg st="1" end="1"/>
                                            </p:txEl>
                                          </p:spTgt>
                                        </p:tgtEl>
                                        <p:attrNameLst>
                                          <p:attrName>style.visibility</p:attrName>
                                        </p:attrNameLst>
                                      </p:cBhvr>
                                      <p:to>
                                        <p:strVal val="visible"/>
                                      </p:to>
                                    </p:set>
                                    <p:anim calcmode="lin" valueType="num">
                                      <p:cBhvr>
                                        <p:cTn id="24" dur="500" fill="hold"/>
                                        <p:tgtEl>
                                          <p:spTgt spid="22531">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2253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22531">
                                            <p:txEl>
                                              <p:pRg st="2" end="2"/>
                                            </p:txEl>
                                          </p:spTgt>
                                        </p:tgtEl>
                                        <p:attrNameLst>
                                          <p:attrName>style.visibility</p:attrName>
                                        </p:attrNameLst>
                                      </p:cBhvr>
                                      <p:to>
                                        <p:strVal val="visible"/>
                                      </p:to>
                                    </p:set>
                                    <p:anim calcmode="lin" valueType="num">
                                      <p:cBhvr>
                                        <p:cTn id="30" dur="500" fill="hold"/>
                                        <p:tgtEl>
                                          <p:spTgt spid="22531">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2253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22531">
                                            <p:txEl>
                                              <p:pRg st="3" end="3"/>
                                            </p:txEl>
                                          </p:spTgt>
                                        </p:tgtEl>
                                        <p:attrNameLst>
                                          <p:attrName>style.visibility</p:attrName>
                                        </p:attrNameLst>
                                      </p:cBhvr>
                                      <p:to>
                                        <p:strVal val="visible"/>
                                      </p:to>
                                    </p:set>
                                    <p:anim calcmode="lin" valueType="num">
                                      <p:cBhvr>
                                        <p:cTn id="36" dur="500" fill="hold"/>
                                        <p:tgtEl>
                                          <p:spTgt spid="22531">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2253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22531">
                                            <p:txEl>
                                              <p:pRg st="4" end="4"/>
                                            </p:txEl>
                                          </p:spTgt>
                                        </p:tgtEl>
                                        <p:attrNameLst>
                                          <p:attrName>style.visibility</p:attrName>
                                        </p:attrNameLst>
                                      </p:cBhvr>
                                      <p:to>
                                        <p:strVal val="visible"/>
                                      </p:to>
                                    </p:set>
                                    <p:anim calcmode="lin" valueType="num">
                                      <p:cBhvr>
                                        <p:cTn id="42" dur="500" fill="hold"/>
                                        <p:tgtEl>
                                          <p:spTgt spid="22531">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22531">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uiExpand="1" build="p" animBg="1"/>
    </p:bldLst>
  </p:timing>
</p:sld>
</file>

<file path=ppt/theme/_rels/theme10.xml.rels><?xml version="1.0" encoding="UTF-8" standalone="yes"?>
<Relationships xmlns="http://schemas.openxmlformats.org/package/2006/relationships"><Relationship Id="rId1" Type="http://schemas.openxmlformats.org/officeDocument/2006/relationships/image" Target="../media/image6.jpeg"/></Relationships>
</file>

<file path=ppt/theme/_rels/theme11.xml.rels><?xml version="1.0" encoding="UTF-8" standalone="yes"?>
<Relationships xmlns="http://schemas.openxmlformats.org/package/2006/relationships"><Relationship Id="rId1" Type="http://schemas.openxmlformats.org/officeDocument/2006/relationships/image" Target="../media/image7.jpeg"/></Relationships>
</file>

<file path=ppt/theme/_rels/theme16.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2.xml><?xml version="1.0" encoding="utf-8"?>
<a:theme xmlns:a="http://schemas.openxmlformats.org/drawingml/2006/main" name="1_business">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5.xml><?xml version="1.0" encoding="utf-8"?>
<a:theme xmlns:a="http://schemas.openxmlformats.org/drawingml/2006/main" name="2_Mod">
  <a:themeElements>
    <a:clrScheme name="Mod">
      <a:dk1>
        <a:sysClr val="windowText" lastClr="000000"/>
      </a:dk1>
      <a:lt1>
        <a:sysClr val="window" lastClr="FFFFFF"/>
      </a:lt1>
      <a:dk2>
        <a:srgbClr val="065218"/>
      </a:dk2>
      <a:lt2>
        <a:srgbClr val="EDF3AE"/>
      </a:lt2>
      <a:accent1>
        <a:srgbClr val="8FCB17"/>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Mod">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od">
      <a:fillStyleLst>
        <a:solidFill>
          <a:schemeClr val="phClr"/>
        </a:solidFill>
        <a:solidFill>
          <a:schemeClr val="phClr">
            <a:tint val="80000"/>
          </a:schemeClr>
        </a:solidFill>
        <a:solidFill>
          <a:schemeClr val="phClr">
            <a:shade val="30000"/>
            <a:satMod val="150000"/>
          </a:schemeClr>
        </a:solidFill>
      </a:fillStyleLst>
      <a:lnStyleLst>
        <a:ln w="9525" cap="flat" cmpd="sng" algn="ctr">
          <a:solidFill>
            <a:schemeClr val="phClr">
              <a:tint val="90000"/>
              <a:satMod val="105000"/>
            </a:schemeClr>
          </a:solidFill>
          <a:prstDash val="solid"/>
        </a:ln>
        <a:ln w="50800" cap="flat" cmpd="sng" algn="ctr">
          <a:solidFill>
            <a:schemeClr val="phClr">
              <a:tint val="90000"/>
            </a:schemeClr>
          </a:solidFill>
          <a:prstDash val="solid"/>
        </a:ln>
        <a:ln w="76200" cap="flat" cmpd="dbl" algn="ctr">
          <a:solidFill>
            <a:schemeClr val="phClr">
              <a:tint val="90000"/>
            </a:schemeClr>
          </a:solidFill>
          <a:prstDash val="solid"/>
        </a:ln>
      </a:lnStyleLst>
      <a:effectStyleLst>
        <a:effectStyle>
          <a:effectLst/>
        </a:effectStyle>
        <a:effectStyle>
          <a:effectLst>
            <a:outerShdw blurRad="76200" dist="25400" dir="5400000" sx="101000" sy="101000" rotWithShape="0">
              <a:srgbClr val="000000">
                <a:alpha val="50000"/>
              </a:srgbClr>
            </a:outerShdw>
          </a:effectLst>
        </a:effectStyle>
        <a:effectStyle>
          <a:effectLst>
            <a:outerShdw blurRad="76200" dist="50800" dir="5400000" sx="101000" sy="101000" rotWithShape="0">
              <a:srgbClr val="000000">
                <a:alpha val="50000"/>
              </a:srgbClr>
            </a:outerShdw>
            <a:reflection blurRad="12700" stA="30000" endPos="30000" dist="50800" dir="5400000" sy="-100000" rotWithShape="0"/>
          </a:effectLst>
          <a:scene3d>
            <a:camera prst="orthographicFront">
              <a:rot lat="0" lon="0" rev="0"/>
            </a:camera>
            <a:lightRig rig="twoPt" dir="t">
              <a:rot lat="0" lon="0" rev="5400000"/>
            </a:lightRig>
          </a:scene3d>
          <a:sp3d prstMaterial="softmetal">
            <a:bevelT w="63500" h="25400" prst="coolSlant"/>
          </a:sp3d>
        </a:effectStyle>
      </a:effectStyleLst>
      <a:bgFillStyleLst>
        <a:solidFill>
          <a:schemeClr val="phClr">
            <a:satMod val="125000"/>
          </a:schemeClr>
        </a:solidFill>
        <a:solidFill>
          <a:schemeClr val="phClr">
            <a:shade val="30000"/>
            <a:satMod val="150000"/>
          </a:schemeClr>
        </a:solidFill>
        <a:gradFill>
          <a:gsLst>
            <a:gs pos="0">
              <a:schemeClr val="phClr">
                <a:tint val="100000"/>
                <a:shade val="80000"/>
                <a:satMod val="135000"/>
              </a:schemeClr>
            </a:gs>
            <a:gs pos="55000">
              <a:schemeClr val="phClr">
                <a:tint val="70000"/>
                <a:shade val="100000"/>
                <a:satMod val="150000"/>
              </a:schemeClr>
            </a:gs>
            <a:gs pos="100000">
              <a:schemeClr val="phClr">
                <a:tint val="70000"/>
                <a:shade val="100000"/>
                <a:satMod val="150000"/>
              </a:schemeClr>
            </a:gs>
          </a:gsLst>
          <a:lin ang="5400000" scaled="0"/>
        </a:gradFill>
      </a:bgFillStyleLst>
    </a:fmtScheme>
  </a:themeElements>
  <a:objectDefaults/>
  <a:extraClrSchemeLst/>
</a:theme>
</file>

<file path=ppt/theme/theme16.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ue green">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4.xml><?xml version="1.0" encoding="utf-8"?>
<a:theme xmlns:a="http://schemas.openxmlformats.org/drawingml/2006/main" name="1_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5.xml><?xml version="1.0" encoding="utf-8"?>
<a:theme xmlns:a="http://schemas.openxmlformats.org/drawingml/2006/main" name="business">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od">
  <a:themeElements>
    <a:clrScheme name="Mod">
      <a:dk1>
        <a:sysClr val="windowText" lastClr="000000"/>
      </a:dk1>
      <a:lt1>
        <a:sysClr val="window" lastClr="FFFFFF"/>
      </a:lt1>
      <a:dk2>
        <a:srgbClr val="065218"/>
      </a:dk2>
      <a:lt2>
        <a:srgbClr val="EDF3AE"/>
      </a:lt2>
      <a:accent1>
        <a:srgbClr val="8FCB17"/>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Mod">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od">
      <a:fillStyleLst>
        <a:solidFill>
          <a:schemeClr val="phClr"/>
        </a:solidFill>
        <a:solidFill>
          <a:schemeClr val="phClr">
            <a:tint val="80000"/>
          </a:schemeClr>
        </a:solidFill>
        <a:solidFill>
          <a:schemeClr val="phClr">
            <a:shade val="30000"/>
            <a:satMod val="150000"/>
          </a:schemeClr>
        </a:solidFill>
      </a:fillStyleLst>
      <a:lnStyleLst>
        <a:ln w="9525" cap="flat" cmpd="sng" algn="ctr">
          <a:solidFill>
            <a:schemeClr val="phClr">
              <a:tint val="90000"/>
              <a:satMod val="105000"/>
            </a:schemeClr>
          </a:solidFill>
          <a:prstDash val="solid"/>
        </a:ln>
        <a:ln w="50800" cap="flat" cmpd="sng" algn="ctr">
          <a:solidFill>
            <a:schemeClr val="phClr">
              <a:tint val="90000"/>
            </a:schemeClr>
          </a:solidFill>
          <a:prstDash val="solid"/>
        </a:ln>
        <a:ln w="76200" cap="flat" cmpd="dbl" algn="ctr">
          <a:solidFill>
            <a:schemeClr val="phClr">
              <a:tint val="90000"/>
            </a:schemeClr>
          </a:solidFill>
          <a:prstDash val="solid"/>
        </a:ln>
      </a:lnStyleLst>
      <a:effectStyleLst>
        <a:effectStyle>
          <a:effectLst/>
        </a:effectStyle>
        <a:effectStyle>
          <a:effectLst>
            <a:outerShdw blurRad="76200" dist="25400" dir="5400000" sx="101000" sy="101000" rotWithShape="0">
              <a:srgbClr val="000000">
                <a:alpha val="50000"/>
              </a:srgbClr>
            </a:outerShdw>
          </a:effectLst>
        </a:effectStyle>
        <a:effectStyle>
          <a:effectLst>
            <a:outerShdw blurRad="76200" dist="50800" dir="5400000" sx="101000" sy="101000" rotWithShape="0">
              <a:srgbClr val="000000">
                <a:alpha val="50000"/>
              </a:srgbClr>
            </a:outerShdw>
            <a:reflection blurRad="12700" stA="30000" endPos="30000" dist="50800" dir="5400000" sy="-100000" rotWithShape="0"/>
          </a:effectLst>
          <a:scene3d>
            <a:camera prst="orthographicFront">
              <a:rot lat="0" lon="0" rev="0"/>
            </a:camera>
            <a:lightRig rig="twoPt" dir="t">
              <a:rot lat="0" lon="0" rev="5400000"/>
            </a:lightRig>
          </a:scene3d>
          <a:sp3d prstMaterial="softmetal">
            <a:bevelT w="63500" h="25400" prst="coolSlant"/>
          </a:sp3d>
        </a:effectStyle>
      </a:effectStyleLst>
      <a:bgFillStyleLst>
        <a:solidFill>
          <a:schemeClr val="phClr">
            <a:satMod val="125000"/>
          </a:schemeClr>
        </a:solidFill>
        <a:solidFill>
          <a:schemeClr val="phClr">
            <a:shade val="30000"/>
            <a:satMod val="150000"/>
          </a:schemeClr>
        </a:solidFill>
        <a:gradFill>
          <a:gsLst>
            <a:gs pos="0">
              <a:schemeClr val="phClr">
                <a:tint val="100000"/>
                <a:shade val="80000"/>
                <a:satMod val="135000"/>
              </a:schemeClr>
            </a:gs>
            <a:gs pos="55000">
              <a:schemeClr val="phClr">
                <a:tint val="70000"/>
                <a:shade val="100000"/>
                <a:satMod val="150000"/>
              </a:schemeClr>
            </a:gs>
            <a:gs pos="100000">
              <a:schemeClr val="phClr">
                <a:tint val="70000"/>
                <a:shade val="100000"/>
                <a:satMod val="150000"/>
              </a:schemeClr>
            </a:gs>
          </a:gsLst>
          <a:lin ang="5400000" scaled="0"/>
        </a:gradFill>
      </a:bgFillStyleLst>
    </a:fmtScheme>
  </a:themeElements>
  <a:objectDefaults/>
  <a:extraClrSchemeLst/>
</a:theme>
</file>

<file path=ppt/theme/theme8.xml><?xml version="1.0" encoding="utf-8"?>
<a:theme xmlns:a="http://schemas.openxmlformats.org/drawingml/2006/main" name="pink">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9.xml><?xml version="1.0" encoding="utf-8"?>
<a:theme xmlns:a="http://schemas.openxmlformats.org/drawingml/2006/main" name="2_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549</TotalTime>
  <Words>3934</Words>
  <Application>Microsoft Office PowerPoint</Application>
  <PresentationFormat>On-screen Show (4:3)</PresentationFormat>
  <Paragraphs>417</Paragraphs>
  <Slides>82</Slides>
  <Notes>1</Notes>
  <HiddenSlides>0</HiddenSlides>
  <MMClips>0</MMClips>
  <ScaleCrop>false</ScaleCrop>
  <HeadingPairs>
    <vt:vector size="4" baseType="variant">
      <vt:variant>
        <vt:lpstr>Theme</vt:lpstr>
      </vt:variant>
      <vt:variant>
        <vt:i4>16</vt:i4>
      </vt:variant>
      <vt:variant>
        <vt:lpstr>Slide Titles</vt:lpstr>
      </vt:variant>
      <vt:variant>
        <vt:i4>82</vt:i4>
      </vt:variant>
    </vt:vector>
  </HeadingPairs>
  <TitlesOfParts>
    <vt:vector size="98" baseType="lpstr">
      <vt:lpstr>Office Theme</vt:lpstr>
      <vt:lpstr>blue green</vt:lpstr>
      <vt:lpstr>White with Courier font for code slides</vt:lpstr>
      <vt:lpstr>1_White with Courier font for code slides</vt:lpstr>
      <vt:lpstr>business</vt:lpstr>
      <vt:lpstr>Custom Design</vt:lpstr>
      <vt:lpstr>Mod</vt:lpstr>
      <vt:lpstr>pink</vt:lpstr>
      <vt:lpstr>2_White with Courier font for code slides</vt:lpstr>
      <vt:lpstr>Equity</vt:lpstr>
      <vt:lpstr>Oriel</vt:lpstr>
      <vt:lpstr>1_business</vt:lpstr>
      <vt:lpstr>1_Custom Design</vt:lpstr>
      <vt:lpstr>3_White with Courier font for code slides</vt:lpstr>
      <vt:lpstr>2_Mod</vt:lpstr>
      <vt:lpstr>Concourse</vt:lpstr>
      <vt:lpstr>World Council for Curriculum  and Instruction International  </vt:lpstr>
      <vt:lpstr>Slide 2</vt:lpstr>
      <vt:lpstr>STATEMENT OF THE PROBLEMS    </vt:lpstr>
      <vt:lpstr>2. How were the following areas/ components of the Student Teaching Program attended to by both institutions?  </vt:lpstr>
      <vt:lpstr>Slide 5</vt:lpstr>
      <vt:lpstr> 3.  To what extent have the student teachers involved in         the Practice Teaching learned about the following: </vt:lpstr>
      <vt:lpstr>Slide 7</vt:lpstr>
      <vt:lpstr>4. To what degree have the student teachers demonstrated the following during their student Practice Teaching Program? </vt:lpstr>
      <vt:lpstr>Slide 9</vt:lpstr>
      <vt:lpstr>Fourth Year Student Teachers  S.Y. 2010-2011   </vt:lpstr>
      <vt:lpstr>Bachelor in Elementary,  Major in Special Education </vt:lpstr>
      <vt:lpstr>Slide 12</vt:lpstr>
      <vt:lpstr>Well conceptualized Welcome Orientation Program to the whole group organized by  Dr. Vincent  Shieh</vt:lpstr>
      <vt:lpstr>Slide 14</vt:lpstr>
      <vt:lpstr>Slide 15</vt:lpstr>
      <vt:lpstr>Slide 16</vt:lpstr>
      <vt:lpstr>Slide 17</vt:lpstr>
      <vt:lpstr>Slide 18</vt:lpstr>
      <vt:lpstr>Stages of Planning   </vt:lpstr>
      <vt:lpstr>Stages of Planning   </vt:lpstr>
      <vt:lpstr>Stages of Planning   </vt:lpstr>
      <vt:lpstr>Stages of Planning   </vt:lpstr>
      <vt:lpstr>Stages of Planning   </vt:lpstr>
      <vt:lpstr>Stages of Planning   </vt:lpstr>
      <vt:lpstr>Stages of Planning   </vt:lpstr>
      <vt:lpstr>MOA</vt:lpstr>
      <vt:lpstr>Preparatory Stages : August-December, 2010 </vt:lpstr>
      <vt:lpstr>Observations </vt:lpstr>
      <vt:lpstr>Performance at Jhong Siao</vt:lpstr>
      <vt:lpstr>Sam with her cooperating teachers and her students</vt:lpstr>
      <vt:lpstr>SPED at Ling Jhou</vt:lpstr>
      <vt:lpstr>Fo Guang Shan field trip</vt:lpstr>
      <vt:lpstr>ESL Teachers with their students</vt:lpstr>
      <vt:lpstr>ESL Teachers and students</vt:lpstr>
      <vt:lpstr>ECED with yu-cheng directors</vt:lpstr>
      <vt:lpstr>at Kaohsiung Municipal Girls Senior High </vt:lpstr>
      <vt:lpstr>Slide 37</vt:lpstr>
      <vt:lpstr>Slide 38</vt:lpstr>
      <vt:lpstr>Characteristics of Students</vt:lpstr>
      <vt:lpstr>Slide 40</vt:lpstr>
      <vt:lpstr>Characteristics of Students</vt:lpstr>
      <vt:lpstr>Characteristics of High school Students</vt:lpstr>
      <vt:lpstr>Support of Parents</vt:lpstr>
      <vt:lpstr>Program of Instruction</vt:lpstr>
      <vt:lpstr>Slide 45</vt:lpstr>
      <vt:lpstr>Electronic Education</vt:lpstr>
      <vt:lpstr>Slide 47</vt:lpstr>
      <vt:lpstr>Slide 48</vt:lpstr>
      <vt:lpstr>Slide 49</vt:lpstr>
      <vt:lpstr>Slide 50</vt:lpstr>
      <vt:lpstr>Preparation of  Instructional Materials/Aids </vt:lpstr>
      <vt:lpstr>Slide 52</vt:lpstr>
      <vt:lpstr>Assessment of Learning Experiences</vt:lpstr>
      <vt:lpstr>To what extent have the student teachers manifested their behaviors  in  the classrooms and school community  during their stay with the cooperating mentors ? </vt:lpstr>
      <vt:lpstr>Table 1 </vt:lpstr>
      <vt:lpstr>Students’ Self Rating (SSR) &amp; Mentors’ Observed Behaviors (MOB)</vt:lpstr>
      <vt:lpstr>Students Self Rating(SSR) Mentors” Observed Behaviors (MOB)</vt:lpstr>
      <vt:lpstr>Students’ Self Rating (SSR) Mentors’ Observed Behaviors (MOB)</vt:lpstr>
      <vt:lpstr>Students’Self Rating (SSR)and Mentors’ Observed Behaviors (MOB)</vt:lpstr>
      <vt:lpstr>ANALYSIS</vt:lpstr>
      <vt:lpstr>Slide 61</vt:lpstr>
      <vt:lpstr>Slide 62</vt:lpstr>
      <vt:lpstr>Slide 63</vt:lpstr>
      <vt:lpstr>Slide 64</vt:lpstr>
      <vt:lpstr>Slide 65</vt:lpstr>
      <vt:lpstr>Slide 66</vt:lpstr>
      <vt:lpstr>Slide 67</vt:lpstr>
      <vt:lpstr>  Conclusions    From the data presented,  the following conclusions are deduced: </vt:lpstr>
      <vt:lpstr>Slide 69</vt:lpstr>
      <vt:lpstr>Slide 70</vt:lpstr>
      <vt:lpstr>Slide 71</vt:lpstr>
      <vt:lpstr>Slide 72</vt:lpstr>
      <vt:lpstr>Slide 73</vt:lpstr>
      <vt:lpstr>Slide 74</vt:lpstr>
      <vt:lpstr>Slide 75</vt:lpstr>
      <vt:lpstr>Slide 76</vt:lpstr>
      <vt:lpstr>Slide 77</vt:lpstr>
      <vt:lpstr>Slide 78</vt:lpstr>
      <vt:lpstr> Recommendations:        </vt:lpstr>
      <vt:lpstr>Slide 80</vt:lpstr>
      <vt:lpstr>Slide 81</vt:lpstr>
      <vt:lpstr>Slide 82</vt:lpstr>
    </vt:vector>
  </TitlesOfParts>
  <Company>bahay namin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teresita</dc:creator>
  <cp:lastModifiedBy>gcic</cp:lastModifiedBy>
  <cp:revision>26</cp:revision>
  <dcterms:created xsi:type="dcterms:W3CDTF">2011-12-27T23:24:29Z</dcterms:created>
  <dcterms:modified xsi:type="dcterms:W3CDTF">2012-01-02T23:25:49Z</dcterms:modified>
</cp:coreProperties>
</file>